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6"/>
  </p:notesMasterIdLst>
  <p:sldIdLst>
    <p:sldId id="256" r:id="rId2"/>
    <p:sldId id="280" r:id="rId3"/>
    <p:sldId id="259" r:id="rId4"/>
    <p:sldId id="260" r:id="rId5"/>
    <p:sldId id="283" r:id="rId6"/>
    <p:sldId id="296" r:id="rId7"/>
    <p:sldId id="295" r:id="rId8"/>
    <p:sldId id="286" r:id="rId9"/>
    <p:sldId id="291" r:id="rId10"/>
    <p:sldId id="284" r:id="rId11"/>
    <p:sldId id="297" r:id="rId12"/>
    <p:sldId id="292" r:id="rId13"/>
    <p:sldId id="293" r:id="rId14"/>
    <p:sldId id="298" r:id="rId15"/>
    <p:sldId id="285" r:id="rId16"/>
    <p:sldId id="294" r:id="rId17"/>
    <p:sldId id="288" r:id="rId18"/>
    <p:sldId id="300" r:id="rId19"/>
    <p:sldId id="299" r:id="rId20"/>
    <p:sldId id="287" r:id="rId21"/>
    <p:sldId id="301" r:id="rId22"/>
    <p:sldId id="302" r:id="rId23"/>
    <p:sldId id="261" r:id="rId24"/>
    <p:sldId id="279" r:id="rId25"/>
  </p:sldIdLst>
  <p:sldSz cx="9144000" cy="5143500" type="screen16x9"/>
  <p:notesSz cx="6858000" cy="9144000"/>
  <p:embeddedFontLst>
    <p:embeddedFont>
      <p:font typeface="Raleway" panose="020B0604020202020204" charset="0"/>
      <p:regular r:id="rId27"/>
      <p:bold r:id="rId28"/>
      <p:italic r:id="rId29"/>
      <p:boldItalic r:id="rId30"/>
    </p:embeddedFont>
    <p:embeddedFont>
      <p:font typeface="Staatliches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pos="492">
          <p15:clr>
            <a:srgbClr val="9AA0A6"/>
          </p15:clr>
        </p15:guide>
        <p15:guide id="3" pos="4268">
          <p15:clr>
            <a:srgbClr val="9AA0A6"/>
          </p15:clr>
        </p15:guide>
        <p15:guide id="4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0EEB50-C1B1-4C7B-B705-09796222C479}" v="261" dt="2021-06-17T03:09:05.731"/>
  </p1510:revLst>
</p1510:revInfo>
</file>

<file path=ppt/tableStyles.xml><?xml version="1.0" encoding="utf-8"?>
<a:tblStyleLst xmlns:a="http://schemas.openxmlformats.org/drawingml/2006/main" def="{9CA08553-A6F6-4B1B-ACEF-A3FD0D7B85F4}">
  <a:tblStyle styleId="{9CA08553-A6F6-4B1B-ACEF-A3FD0D7B85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pos="2880"/>
        <p:guide pos="492"/>
        <p:guide pos="426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nan.cortes0709@gmail.com" userId="f17c01cb5d3d20f9" providerId="LiveId" clId="{120EEB50-C1B1-4C7B-B705-09796222C479}"/>
    <pc:docChg chg="custSel delSld modSld">
      <pc:chgData name="hernan.cortes0709@gmail.com" userId="f17c01cb5d3d20f9" providerId="LiveId" clId="{120EEB50-C1B1-4C7B-B705-09796222C479}" dt="2021-06-17T03:09:05.731" v="280" actId="14100"/>
      <pc:docMkLst>
        <pc:docMk/>
      </pc:docMkLst>
      <pc:sldChg chg="modSp">
        <pc:chgData name="hernan.cortes0709@gmail.com" userId="f17c01cb5d3d20f9" providerId="LiveId" clId="{120EEB50-C1B1-4C7B-B705-09796222C479}" dt="2021-06-17T01:47:53.946" v="69" actId="20577"/>
        <pc:sldMkLst>
          <pc:docMk/>
          <pc:sldMk cId="0" sldId="259"/>
        </pc:sldMkLst>
        <pc:spChg chg="mod">
          <ac:chgData name="hernan.cortes0709@gmail.com" userId="f17c01cb5d3d20f9" providerId="LiveId" clId="{120EEB50-C1B1-4C7B-B705-09796222C479}" dt="2021-06-17T01:47:53.946" v="69" actId="20577"/>
          <ac:spMkLst>
            <pc:docMk/>
            <pc:sldMk cId="0" sldId="259"/>
            <ac:spMk id="204" creationId="{00000000-0000-0000-0000-000000000000}"/>
          </ac:spMkLst>
        </pc:spChg>
      </pc:sldChg>
      <pc:sldChg chg="addSp modSp">
        <pc:chgData name="hernan.cortes0709@gmail.com" userId="f17c01cb5d3d20f9" providerId="LiveId" clId="{120EEB50-C1B1-4C7B-B705-09796222C479}" dt="2021-06-17T02:39:25.729" v="199" actId="1076"/>
        <pc:sldMkLst>
          <pc:docMk/>
          <pc:sldMk cId="0" sldId="260"/>
        </pc:sldMkLst>
        <pc:picChg chg="mod">
          <ac:chgData name="hernan.cortes0709@gmail.com" userId="f17c01cb5d3d20f9" providerId="LiveId" clId="{120EEB50-C1B1-4C7B-B705-09796222C479}" dt="2021-06-17T02:39:25.729" v="199" actId="1076"/>
          <ac:picMkLst>
            <pc:docMk/>
            <pc:sldMk cId="0" sldId="260"/>
            <ac:picMk id="210" creationId="{00000000-0000-0000-0000-000000000000}"/>
          </ac:picMkLst>
        </pc:picChg>
        <pc:picChg chg="add mod">
          <ac:chgData name="hernan.cortes0709@gmail.com" userId="f17c01cb5d3d20f9" providerId="LiveId" clId="{120EEB50-C1B1-4C7B-B705-09796222C479}" dt="2021-06-17T02:39:25.729" v="199" actId="1076"/>
          <ac:picMkLst>
            <pc:docMk/>
            <pc:sldMk cId="0" sldId="260"/>
            <ac:picMk id="1026" creationId="{5017CDB5-5649-41D8-BA86-5518047FEEAD}"/>
          </ac:picMkLst>
        </pc:picChg>
      </pc:sldChg>
      <pc:sldChg chg="modSp">
        <pc:chgData name="hernan.cortes0709@gmail.com" userId="f17c01cb5d3d20f9" providerId="LiveId" clId="{120EEB50-C1B1-4C7B-B705-09796222C479}" dt="2021-06-17T01:58:50.473" v="180" actId="20577"/>
        <pc:sldMkLst>
          <pc:docMk/>
          <pc:sldMk cId="0" sldId="261"/>
        </pc:sldMkLst>
        <pc:spChg chg="mod">
          <ac:chgData name="hernan.cortes0709@gmail.com" userId="f17c01cb5d3d20f9" providerId="LiveId" clId="{120EEB50-C1B1-4C7B-B705-09796222C479}" dt="2021-06-17T01:58:50.473" v="180" actId="20577"/>
          <ac:spMkLst>
            <pc:docMk/>
            <pc:sldMk cId="0" sldId="261"/>
            <ac:spMk id="219" creationId="{00000000-0000-0000-0000-000000000000}"/>
          </ac:spMkLst>
        </pc:spChg>
      </pc:sldChg>
      <pc:sldChg chg="del">
        <pc:chgData name="hernan.cortes0709@gmail.com" userId="f17c01cb5d3d20f9" providerId="LiveId" clId="{120EEB50-C1B1-4C7B-B705-09796222C479}" dt="2021-06-17T01:59:54.459" v="182" actId="2696"/>
        <pc:sldMkLst>
          <pc:docMk/>
          <pc:sldMk cId="0" sldId="262"/>
        </pc:sldMkLst>
      </pc:sldChg>
      <pc:sldChg chg="del">
        <pc:chgData name="hernan.cortes0709@gmail.com" userId="f17c01cb5d3d20f9" providerId="LiveId" clId="{120EEB50-C1B1-4C7B-B705-09796222C479}" dt="2021-06-17T01:59:59.449" v="183" actId="2696"/>
        <pc:sldMkLst>
          <pc:docMk/>
          <pc:sldMk cId="0" sldId="263"/>
        </pc:sldMkLst>
      </pc:sldChg>
      <pc:sldChg chg="del">
        <pc:chgData name="hernan.cortes0709@gmail.com" userId="f17c01cb5d3d20f9" providerId="LiveId" clId="{120EEB50-C1B1-4C7B-B705-09796222C479}" dt="2021-06-17T02:00:05.521" v="184" actId="2696"/>
        <pc:sldMkLst>
          <pc:docMk/>
          <pc:sldMk cId="0" sldId="264"/>
        </pc:sldMkLst>
      </pc:sldChg>
      <pc:sldChg chg="del">
        <pc:chgData name="hernan.cortes0709@gmail.com" userId="f17c01cb5d3d20f9" providerId="LiveId" clId="{120EEB50-C1B1-4C7B-B705-09796222C479}" dt="2021-06-17T02:00:10.779" v="185" actId="2696"/>
        <pc:sldMkLst>
          <pc:docMk/>
          <pc:sldMk cId="0" sldId="265"/>
        </pc:sldMkLst>
      </pc:sldChg>
      <pc:sldChg chg="del">
        <pc:chgData name="hernan.cortes0709@gmail.com" userId="f17c01cb5d3d20f9" providerId="LiveId" clId="{120EEB50-C1B1-4C7B-B705-09796222C479}" dt="2021-06-17T02:00:15.711" v="186" actId="2696"/>
        <pc:sldMkLst>
          <pc:docMk/>
          <pc:sldMk cId="0" sldId="266"/>
        </pc:sldMkLst>
      </pc:sldChg>
      <pc:sldChg chg="del">
        <pc:chgData name="hernan.cortes0709@gmail.com" userId="f17c01cb5d3d20f9" providerId="LiveId" clId="{120EEB50-C1B1-4C7B-B705-09796222C479}" dt="2021-06-17T02:00:24.841" v="188" actId="2696"/>
        <pc:sldMkLst>
          <pc:docMk/>
          <pc:sldMk cId="0" sldId="268"/>
        </pc:sldMkLst>
      </pc:sldChg>
      <pc:sldChg chg="del">
        <pc:chgData name="hernan.cortes0709@gmail.com" userId="f17c01cb5d3d20f9" providerId="LiveId" clId="{120EEB50-C1B1-4C7B-B705-09796222C479}" dt="2021-06-17T02:00:19.945" v="187" actId="2696"/>
        <pc:sldMkLst>
          <pc:docMk/>
          <pc:sldMk cId="0" sldId="270"/>
        </pc:sldMkLst>
      </pc:sldChg>
      <pc:sldChg chg="del">
        <pc:chgData name="hernan.cortes0709@gmail.com" userId="f17c01cb5d3d20f9" providerId="LiveId" clId="{120EEB50-C1B1-4C7B-B705-09796222C479}" dt="2021-06-17T02:00:37.422" v="191" actId="2696"/>
        <pc:sldMkLst>
          <pc:docMk/>
          <pc:sldMk cId="0" sldId="272"/>
        </pc:sldMkLst>
      </pc:sldChg>
      <pc:sldChg chg="del">
        <pc:chgData name="hernan.cortes0709@gmail.com" userId="f17c01cb5d3d20f9" providerId="LiveId" clId="{120EEB50-C1B1-4C7B-B705-09796222C479}" dt="2021-06-17T02:00:28.810" v="189" actId="2696"/>
        <pc:sldMkLst>
          <pc:docMk/>
          <pc:sldMk cId="0" sldId="273"/>
        </pc:sldMkLst>
      </pc:sldChg>
      <pc:sldChg chg="modSp">
        <pc:chgData name="hernan.cortes0709@gmail.com" userId="f17c01cb5d3d20f9" providerId="LiveId" clId="{120EEB50-C1B1-4C7B-B705-09796222C479}" dt="2021-06-17T02:23:56.256" v="192" actId="20577"/>
        <pc:sldMkLst>
          <pc:docMk/>
          <pc:sldMk cId="2634080277" sldId="283"/>
        </pc:sldMkLst>
        <pc:spChg chg="mod">
          <ac:chgData name="hernan.cortes0709@gmail.com" userId="f17c01cb5d3d20f9" providerId="LiveId" clId="{120EEB50-C1B1-4C7B-B705-09796222C479}" dt="2021-06-17T02:23:56.256" v="192" actId="20577"/>
          <ac:spMkLst>
            <pc:docMk/>
            <pc:sldMk cId="2634080277" sldId="283"/>
            <ac:spMk id="203" creationId="{00000000-0000-0000-0000-000000000000}"/>
          </ac:spMkLst>
        </pc:spChg>
        <pc:spChg chg="mod">
          <ac:chgData name="hernan.cortes0709@gmail.com" userId="f17c01cb5d3d20f9" providerId="LiveId" clId="{120EEB50-C1B1-4C7B-B705-09796222C479}" dt="2021-06-17T01:48:03.961" v="74" actId="20577"/>
          <ac:spMkLst>
            <pc:docMk/>
            <pc:sldMk cId="2634080277" sldId="283"/>
            <ac:spMk id="204" creationId="{00000000-0000-0000-0000-000000000000}"/>
          </ac:spMkLst>
        </pc:spChg>
      </pc:sldChg>
      <pc:sldChg chg="addSp delSp modSp mod">
        <pc:chgData name="hernan.cortes0709@gmail.com" userId="f17c01cb5d3d20f9" providerId="LiveId" clId="{120EEB50-C1B1-4C7B-B705-09796222C479}" dt="2021-06-17T02:56:44.216" v="242" actId="14100"/>
        <pc:sldMkLst>
          <pc:docMk/>
          <pc:sldMk cId="3214111927" sldId="284"/>
        </pc:sldMkLst>
        <pc:spChg chg="mod">
          <ac:chgData name="hernan.cortes0709@gmail.com" userId="f17c01cb5d3d20f9" providerId="LiveId" clId="{120EEB50-C1B1-4C7B-B705-09796222C479}" dt="2021-06-17T01:47:12.159" v="65" actId="20577"/>
          <ac:spMkLst>
            <pc:docMk/>
            <pc:sldMk cId="3214111927" sldId="284"/>
            <ac:spMk id="212" creationId="{00000000-0000-0000-0000-000000000000}"/>
          </ac:spMkLst>
        </pc:spChg>
        <pc:spChg chg="mod">
          <ac:chgData name="hernan.cortes0709@gmail.com" userId="f17c01cb5d3d20f9" providerId="LiveId" clId="{120EEB50-C1B1-4C7B-B705-09796222C479}" dt="2021-06-17T01:47:25.451" v="66" actId="20577"/>
          <ac:spMkLst>
            <pc:docMk/>
            <pc:sldMk cId="3214111927" sldId="284"/>
            <ac:spMk id="213" creationId="{00000000-0000-0000-0000-000000000000}"/>
          </ac:spMkLst>
        </pc:spChg>
        <pc:picChg chg="del">
          <ac:chgData name="hernan.cortes0709@gmail.com" userId="f17c01cb5d3d20f9" providerId="LiveId" clId="{120EEB50-C1B1-4C7B-B705-09796222C479}" dt="2021-06-17T02:56:31.716" v="240" actId="478"/>
          <ac:picMkLst>
            <pc:docMk/>
            <pc:sldMk cId="3214111927" sldId="284"/>
            <ac:picMk id="210" creationId="{00000000-0000-0000-0000-000000000000}"/>
          </ac:picMkLst>
        </pc:picChg>
        <pc:picChg chg="add mod">
          <ac:chgData name="hernan.cortes0709@gmail.com" userId="f17c01cb5d3d20f9" providerId="LiveId" clId="{120EEB50-C1B1-4C7B-B705-09796222C479}" dt="2021-06-17T02:56:44.216" v="242" actId="14100"/>
          <ac:picMkLst>
            <pc:docMk/>
            <pc:sldMk cId="3214111927" sldId="284"/>
            <ac:picMk id="4098" creationId="{7377F5D2-6D9C-42F8-B5D2-404253F18339}"/>
          </ac:picMkLst>
        </pc:picChg>
      </pc:sldChg>
      <pc:sldChg chg="modSp">
        <pc:chgData name="hernan.cortes0709@gmail.com" userId="f17c01cb5d3d20f9" providerId="LiveId" clId="{120EEB50-C1B1-4C7B-B705-09796222C479}" dt="2021-06-17T01:50:03.254" v="119" actId="20577"/>
        <pc:sldMkLst>
          <pc:docMk/>
          <pc:sldMk cId="4272993635" sldId="285"/>
        </pc:sldMkLst>
        <pc:spChg chg="mod">
          <ac:chgData name="hernan.cortes0709@gmail.com" userId="f17c01cb5d3d20f9" providerId="LiveId" clId="{120EEB50-C1B1-4C7B-B705-09796222C479}" dt="2021-06-17T01:50:03.254" v="119" actId="20577"/>
          <ac:spMkLst>
            <pc:docMk/>
            <pc:sldMk cId="4272993635" sldId="285"/>
            <ac:spMk id="203" creationId="{00000000-0000-0000-0000-000000000000}"/>
          </ac:spMkLst>
        </pc:spChg>
        <pc:spChg chg="mod">
          <ac:chgData name="hernan.cortes0709@gmail.com" userId="f17c01cb5d3d20f9" providerId="LiveId" clId="{120EEB50-C1B1-4C7B-B705-09796222C479}" dt="2021-06-17T01:49:56.951" v="117" actId="20577"/>
          <ac:spMkLst>
            <pc:docMk/>
            <pc:sldMk cId="4272993635" sldId="285"/>
            <ac:spMk id="204" creationId="{00000000-0000-0000-0000-000000000000}"/>
          </ac:spMkLst>
        </pc:spChg>
      </pc:sldChg>
      <pc:sldChg chg="addSp delSp modSp mod">
        <pc:chgData name="hernan.cortes0709@gmail.com" userId="f17c01cb5d3d20f9" providerId="LiveId" clId="{120EEB50-C1B1-4C7B-B705-09796222C479}" dt="2021-06-17T02:54:57.386" v="231" actId="1076"/>
        <pc:sldMkLst>
          <pc:docMk/>
          <pc:sldMk cId="1429203225" sldId="286"/>
        </pc:sldMkLst>
        <pc:picChg chg="del mod">
          <ac:chgData name="hernan.cortes0709@gmail.com" userId="f17c01cb5d3d20f9" providerId="LiveId" clId="{120EEB50-C1B1-4C7B-B705-09796222C479}" dt="2021-06-17T02:54:42.011" v="229" actId="478"/>
          <ac:picMkLst>
            <pc:docMk/>
            <pc:sldMk cId="1429203225" sldId="286"/>
            <ac:picMk id="3" creationId="{5697510D-B98E-4AF1-8A7C-9605ED9DC34C}"/>
          </ac:picMkLst>
        </pc:picChg>
        <pc:picChg chg="del">
          <ac:chgData name="hernan.cortes0709@gmail.com" userId="f17c01cb5d3d20f9" providerId="LiveId" clId="{120EEB50-C1B1-4C7B-B705-09796222C479}" dt="2021-06-17T02:54:27.576" v="227" actId="478"/>
          <ac:picMkLst>
            <pc:docMk/>
            <pc:sldMk cId="1429203225" sldId="286"/>
            <ac:picMk id="210" creationId="{00000000-0000-0000-0000-000000000000}"/>
          </ac:picMkLst>
        </pc:picChg>
        <pc:picChg chg="add mod">
          <ac:chgData name="hernan.cortes0709@gmail.com" userId="f17c01cb5d3d20f9" providerId="LiveId" clId="{120EEB50-C1B1-4C7B-B705-09796222C479}" dt="2021-06-17T02:54:57.386" v="231" actId="1076"/>
          <ac:picMkLst>
            <pc:docMk/>
            <pc:sldMk cId="1429203225" sldId="286"/>
            <ac:picMk id="3074" creationId="{B036C3DF-EDD2-4E7C-AE2F-5CB102F15F22}"/>
          </ac:picMkLst>
        </pc:picChg>
      </pc:sldChg>
      <pc:sldChg chg="addSp delSp modSp mod">
        <pc:chgData name="hernan.cortes0709@gmail.com" userId="f17c01cb5d3d20f9" providerId="LiveId" clId="{120EEB50-C1B1-4C7B-B705-09796222C479}" dt="2021-06-17T03:05:33.377" v="267" actId="1076"/>
        <pc:sldMkLst>
          <pc:docMk/>
          <pc:sldMk cId="4258353060" sldId="287"/>
        </pc:sldMkLst>
        <pc:spChg chg="mod">
          <ac:chgData name="hernan.cortes0709@gmail.com" userId="f17c01cb5d3d20f9" providerId="LiveId" clId="{120EEB50-C1B1-4C7B-B705-09796222C479}" dt="2021-06-17T03:03:55.845" v="263" actId="313"/>
          <ac:spMkLst>
            <pc:docMk/>
            <pc:sldMk cId="4258353060" sldId="287"/>
            <ac:spMk id="212" creationId="{00000000-0000-0000-0000-000000000000}"/>
          </ac:spMkLst>
        </pc:spChg>
        <pc:picChg chg="del">
          <ac:chgData name="hernan.cortes0709@gmail.com" userId="f17c01cb5d3d20f9" providerId="LiveId" clId="{120EEB50-C1B1-4C7B-B705-09796222C479}" dt="2021-06-17T03:05:25.022" v="266" actId="478"/>
          <ac:picMkLst>
            <pc:docMk/>
            <pc:sldMk cId="4258353060" sldId="287"/>
            <ac:picMk id="210" creationId="{00000000-0000-0000-0000-000000000000}"/>
          </ac:picMkLst>
        </pc:picChg>
        <pc:picChg chg="add mod">
          <ac:chgData name="hernan.cortes0709@gmail.com" userId="f17c01cb5d3d20f9" providerId="LiveId" clId="{120EEB50-C1B1-4C7B-B705-09796222C479}" dt="2021-06-17T03:05:33.377" v="267" actId="1076"/>
          <ac:picMkLst>
            <pc:docMk/>
            <pc:sldMk cId="4258353060" sldId="287"/>
            <ac:picMk id="8194" creationId="{5DF605E8-DD28-4848-B9B8-13467364E8F0}"/>
          </ac:picMkLst>
        </pc:picChg>
      </pc:sldChg>
      <pc:sldChg chg="modSp">
        <pc:chgData name="hernan.cortes0709@gmail.com" userId="f17c01cb5d3d20f9" providerId="LiveId" clId="{120EEB50-C1B1-4C7B-B705-09796222C479}" dt="2021-06-17T01:51:01.296" v="131" actId="20577"/>
        <pc:sldMkLst>
          <pc:docMk/>
          <pc:sldMk cId="238742836" sldId="288"/>
        </pc:sldMkLst>
        <pc:spChg chg="mod">
          <ac:chgData name="hernan.cortes0709@gmail.com" userId="f17c01cb5d3d20f9" providerId="LiveId" clId="{120EEB50-C1B1-4C7B-B705-09796222C479}" dt="2021-06-17T01:51:01.296" v="131" actId="20577"/>
          <ac:spMkLst>
            <pc:docMk/>
            <pc:sldMk cId="238742836" sldId="288"/>
            <ac:spMk id="203" creationId="{00000000-0000-0000-0000-000000000000}"/>
          </ac:spMkLst>
        </pc:spChg>
        <pc:spChg chg="mod">
          <ac:chgData name="hernan.cortes0709@gmail.com" userId="f17c01cb5d3d20f9" providerId="LiveId" clId="{120EEB50-C1B1-4C7B-B705-09796222C479}" dt="2021-06-17T01:50:54.740" v="129" actId="20577"/>
          <ac:spMkLst>
            <pc:docMk/>
            <pc:sldMk cId="238742836" sldId="288"/>
            <ac:spMk id="204" creationId="{00000000-0000-0000-0000-000000000000}"/>
          </ac:spMkLst>
        </pc:spChg>
      </pc:sldChg>
      <pc:sldChg chg="del">
        <pc:chgData name="hernan.cortes0709@gmail.com" userId="f17c01cb5d3d20f9" providerId="LiveId" clId="{120EEB50-C1B1-4C7B-B705-09796222C479}" dt="2021-06-17T02:00:32.944" v="190" actId="2696"/>
        <pc:sldMkLst>
          <pc:docMk/>
          <pc:sldMk cId="2797730834" sldId="289"/>
        </pc:sldMkLst>
      </pc:sldChg>
      <pc:sldChg chg="del">
        <pc:chgData name="hernan.cortes0709@gmail.com" userId="f17c01cb5d3d20f9" providerId="LiveId" clId="{120EEB50-C1B1-4C7B-B705-09796222C479}" dt="2021-06-17T01:59:21.243" v="181" actId="2696"/>
        <pc:sldMkLst>
          <pc:docMk/>
          <pc:sldMk cId="547218973" sldId="290"/>
        </pc:sldMkLst>
      </pc:sldChg>
      <pc:sldChg chg="modSp">
        <pc:chgData name="hernan.cortes0709@gmail.com" userId="f17c01cb5d3d20f9" providerId="LiveId" clId="{120EEB50-C1B1-4C7B-B705-09796222C479}" dt="2021-06-17T01:48:24.078" v="87" actId="20577"/>
        <pc:sldMkLst>
          <pc:docMk/>
          <pc:sldMk cId="4281410188" sldId="291"/>
        </pc:sldMkLst>
        <pc:spChg chg="mod">
          <ac:chgData name="hernan.cortes0709@gmail.com" userId="f17c01cb5d3d20f9" providerId="LiveId" clId="{120EEB50-C1B1-4C7B-B705-09796222C479}" dt="2021-06-17T01:46:58.081" v="58" actId="20577"/>
          <ac:spMkLst>
            <pc:docMk/>
            <pc:sldMk cId="4281410188" sldId="291"/>
            <ac:spMk id="203" creationId="{00000000-0000-0000-0000-000000000000}"/>
          </ac:spMkLst>
        </pc:spChg>
        <pc:spChg chg="mod">
          <ac:chgData name="hernan.cortes0709@gmail.com" userId="f17c01cb5d3d20f9" providerId="LiveId" clId="{120EEB50-C1B1-4C7B-B705-09796222C479}" dt="2021-06-17T01:48:24.078" v="87" actId="20577"/>
          <ac:spMkLst>
            <pc:docMk/>
            <pc:sldMk cId="4281410188" sldId="291"/>
            <ac:spMk id="204" creationId="{00000000-0000-0000-0000-000000000000}"/>
          </ac:spMkLst>
        </pc:spChg>
      </pc:sldChg>
      <pc:sldChg chg="modSp">
        <pc:chgData name="hernan.cortes0709@gmail.com" userId="f17c01cb5d3d20f9" providerId="LiveId" clId="{120EEB50-C1B1-4C7B-B705-09796222C479}" dt="2021-06-17T01:49:23.984" v="109" actId="20577"/>
        <pc:sldMkLst>
          <pc:docMk/>
          <pc:sldMk cId="3111464010" sldId="293"/>
        </pc:sldMkLst>
        <pc:spChg chg="mod">
          <ac:chgData name="hernan.cortes0709@gmail.com" userId="f17c01cb5d3d20f9" providerId="LiveId" clId="{120EEB50-C1B1-4C7B-B705-09796222C479}" dt="2021-06-17T01:49:23.984" v="109" actId="20577"/>
          <ac:spMkLst>
            <pc:docMk/>
            <pc:sldMk cId="3111464010" sldId="293"/>
            <ac:spMk id="203" creationId="{00000000-0000-0000-0000-000000000000}"/>
          </ac:spMkLst>
        </pc:spChg>
        <pc:spChg chg="mod">
          <ac:chgData name="hernan.cortes0709@gmail.com" userId="f17c01cb5d3d20f9" providerId="LiveId" clId="{120EEB50-C1B1-4C7B-B705-09796222C479}" dt="2021-06-17T01:49:15.672" v="107" actId="20577"/>
          <ac:spMkLst>
            <pc:docMk/>
            <pc:sldMk cId="3111464010" sldId="293"/>
            <ac:spMk id="204" creationId="{00000000-0000-0000-0000-000000000000}"/>
          </ac:spMkLst>
        </pc:spChg>
      </pc:sldChg>
      <pc:sldChg chg="addSp delSp modSp mod">
        <pc:chgData name="hernan.cortes0709@gmail.com" userId="f17c01cb5d3d20f9" providerId="LiveId" clId="{120EEB50-C1B1-4C7B-B705-09796222C479}" dt="2021-06-17T03:01:06.989" v="258" actId="1076"/>
        <pc:sldMkLst>
          <pc:docMk/>
          <pc:sldMk cId="916035410" sldId="294"/>
        </pc:sldMkLst>
        <pc:spChg chg="mod">
          <ac:chgData name="hernan.cortes0709@gmail.com" userId="f17c01cb5d3d20f9" providerId="LiveId" clId="{120EEB50-C1B1-4C7B-B705-09796222C479}" dt="2021-06-17T01:50:42.926" v="120" actId="20577"/>
          <ac:spMkLst>
            <pc:docMk/>
            <pc:sldMk cId="916035410" sldId="294"/>
            <ac:spMk id="213" creationId="{00000000-0000-0000-0000-000000000000}"/>
          </ac:spMkLst>
        </pc:spChg>
        <pc:picChg chg="del">
          <ac:chgData name="hernan.cortes0709@gmail.com" userId="f17c01cb5d3d20f9" providerId="LiveId" clId="{120EEB50-C1B1-4C7B-B705-09796222C479}" dt="2021-06-17T03:00:45.723" v="254" actId="478"/>
          <ac:picMkLst>
            <pc:docMk/>
            <pc:sldMk cId="916035410" sldId="294"/>
            <ac:picMk id="210" creationId="{00000000-0000-0000-0000-000000000000}"/>
          </ac:picMkLst>
        </pc:picChg>
        <pc:picChg chg="add mod">
          <ac:chgData name="hernan.cortes0709@gmail.com" userId="f17c01cb5d3d20f9" providerId="LiveId" clId="{120EEB50-C1B1-4C7B-B705-09796222C479}" dt="2021-06-17T03:01:06.989" v="258" actId="1076"/>
          <ac:picMkLst>
            <pc:docMk/>
            <pc:sldMk cId="916035410" sldId="294"/>
            <ac:picMk id="6146" creationId="{D651A675-5BD1-48F0-911D-8C0DEC3B88DD}"/>
          </ac:picMkLst>
        </pc:picChg>
      </pc:sldChg>
      <pc:sldChg chg="modSp">
        <pc:chgData name="hernan.cortes0709@gmail.com" userId="f17c01cb5d3d20f9" providerId="LiveId" clId="{120EEB50-C1B1-4C7B-B705-09796222C479}" dt="2021-06-17T01:48:17.388" v="83" actId="20577"/>
        <pc:sldMkLst>
          <pc:docMk/>
          <pc:sldMk cId="3756050109" sldId="295"/>
        </pc:sldMkLst>
        <pc:spChg chg="mod">
          <ac:chgData name="hernan.cortes0709@gmail.com" userId="f17c01cb5d3d20f9" providerId="LiveId" clId="{120EEB50-C1B1-4C7B-B705-09796222C479}" dt="2021-06-17T01:45:19.602" v="51" actId="20577"/>
          <ac:spMkLst>
            <pc:docMk/>
            <pc:sldMk cId="3756050109" sldId="295"/>
            <ac:spMk id="203" creationId="{00000000-0000-0000-0000-000000000000}"/>
          </ac:spMkLst>
        </pc:spChg>
        <pc:spChg chg="mod">
          <ac:chgData name="hernan.cortes0709@gmail.com" userId="f17c01cb5d3d20f9" providerId="LiveId" clId="{120EEB50-C1B1-4C7B-B705-09796222C479}" dt="2021-06-17T01:48:17.388" v="83" actId="20577"/>
          <ac:spMkLst>
            <pc:docMk/>
            <pc:sldMk cId="3756050109" sldId="295"/>
            <ac:spMk id="204" creationId="{00000000-0000-0000-0000-000000000000}"/>
          </ac:spMkLst>
        </pc:spChg>
      </pc:sldChg>
      <pc:sldChg chg="addSp delSp modSp mod">
        <pc:chgData name="hernan.cortes0709@gmail.com" userId="f17c01cb5d3d20f9" providerId="LiveId" clId="{120EEB50-C1B1-4C7B-B705-09796222C479}" dt="2021-06-17T02:48:17.662" v="218" actId="20577"/>
        <pc:sldMkLst>
          <pc:docMk/>
          <pc:sldMk cId="2795091183" sldId="296"/>
        </pc:sldMkLst>
        <pc:spChg chg="mod">
          <ac:chgData name="hernan.cortes0709@gmail.com" userId="f17c01cb5d3d20f9" providerId="LiveId" clId="{120EEB50-C1B1-4C7B-B705-09796222C479}" dt="2021-06-17T02:36:33.091" v="194" actId="313"/>
          <ac:spMkLst>
            <pc:docMk/>
            <pc:sldMk cId="2795091183" sldId="296"/>
            <ac:spMk id="212" creationId="{00000000-0000-0000-0000-000000000000}"/>
          </ac:spMkLst>
        </pc:spChg>
        <pc:spChg chg="mod">
          <ac:chgData name="hernan.cortes0709@gmail.com" userId="f17c01cb5d3d20f9" providerId="LiveId" clId="{120EEB50-C1B1-4C7B-B705-09796222C479}" dt="2021-06-17T02:48:17.662" v="218" actId="20577"/>
          <ac:spMkLst>
            <pc:docMk/>
            <pc:sldMk cId="2795091183" sldId="296"/>
            <ac:spMk id="213" creationId="{00000000-0000-0000-0000-000000000000}"/>
          </ac:spMkLst>
        </pc:spChg>
        <pc:picChg chg="add del mod">
          <ac:chgData name="hernan.cortes0709@gmail.com" userId="f17c01cb5d3d20f9" providerId="LiveId" clId="{120EEB50-C1B1-4C7B-B705-09796222C479}" dt="2021-06-17T02:44:01.767" v="213" actId="478"/>
          <ac:picMkLst>
            <pc:docMk/>
            <pc:sldMk cId="2795091183" sldId="296"/>
            <ac:picMk id="210" creationId="{00000000-0000-0000-0000-000000000000}"/>
          </ac:picMkLst>
        </pc:picChg>
        <pc:picChg chg="add del mod">
          <ac:chgData name="hernan.cortes0709@gmail.com" userId="f17c01cb5d3d20f9" providerId="LiveId" clId="{120EEB50-C1B1-4C7B-B705-09796222C479}" dt="2021-06-17T02:43:51.062" v="211"/>
          <ac:picMkLst>
            <pc:docMk/>
            <pc:sldMk cId="2795091183" sldId="296"/>
            <ac:picMk id="2050" creationId="{D5B2A577-97E2-4FC7-9142-8CB455A0178A}"/>
          </ac:picMkLst>
        </pc:picChg>
        <pc:picChg chg="add mod">
          <ac:chgData name="hernan.cortes0709@gmail.com" userId="f17c01cb5d3d20f9" providerId="LiveId" clId="{120EEB50-C1B1-4C7B-B705-09796222C479}" dt="2021-06-17T02:44:18.009" v="216" actId="1076"/>
          <ac:picMkLst>
            <pc:docMk/>
            <pc:sldMk cId="2795091183" sldId="296"/>
            <ac:picMk id="2052" creationId="{07E558E3-A56F-46C6-8C9C-865ED39BACD2}"/>
          </ac:picMkLst>
        </pc:picChg>
      </pc:sldChg>
      <pc:sldChg chg="modSp">
        <pc:chgData name="hernan.cortes0709@gmail.com" userId="f17c01cb5d3d20f9" providerId="LiveId" clId="{120EEB50-C1B1-4C7B-B705-09796222C479}" dt="2021-06-17T01:48:36.261" v="102" actId="20577"/>
        <pc:sldMkLst>
          <pc:docMk/>
          <pc:sldMk cId="807037281" sldId="297"/>
        </pc:sldMkLst>
        <pc:spChg chg="mod">
          <ac:chgData name="hernan.cortes0709@gmail.com" userId="f17c01cb5d3d20f9" providerId="LiveId" clId="{120EEB50-C1B1-4C7B-B705-09796222C479}" dt="2021-06-17T01:48:36.261" v="102" actId="20577"/>
          <ac:spMkLst>
            <pc:docMk/>
            <pc:sldMk cId="807037281" sldId="297"/>
            <ac:spMk id="204" creationId="{00000000-0000-0000-0000-000000000000}"/>
          </ac:spMkLst>
        </pc:spChg>
      </pc:sldChg>
      <pc:sldChg chg="addSp delSp modSp mod">
        <pc:chgData name="hernan.cortes0709@gmail.com" userId="f17c01cb5d3d20f9" providerId="LiveId" clId="{120EEB50-C1B1-4C7B-B705-09796222C479}" dt="2021-06-17T02:59:06.211" v="249" actId="20577"/>
        <pc:sldMkLst>
          <pc:docMk/>
          <pc:sldMk cId="716823608" sldId="298"/>
        </pc:sldMkLst>
        <pc:spChg chg="mod">
          <ac:chgData name="hernan.cortes0709@gmail.com" userId="f17c01cb5d3d20f9" providerId="LiveId" clId="{120EEB50-C1B1-4C7B-B705-09796222C479}" dt="2021-06-17T02:59:06.211" v="249" actId="20577"/>
          <ac:spMkLst>
            <pc:docMk/>
            <pc:sldMk cId="716823608" sldId="298"/>
            <ac:spMk id="213" creationId="{00000000-0000-0000-0000-000000000000}"/>
          </ac:spMkLst>
        </pc:spChg>
        <pc:picChg chg="del">
          <ac:chgData name="hernan.cortes0709@gmail.com" userId="f17c01cb5d3d20f9" providerId="LiveId" clId="{120EEB50-C1B1-4C7B-B705-09796222C479}" dt="2021-06-17T02:58:43.158" v="247" actId="478"/>
          <ac:picMkLst>
            <pc:docMk/>
            <pc:sldMk cId="716823608" sldId="298"/>
            <ac:picMk id="210" creationId="{00000000-0000-0000-0000-000000000000}"/>
          </ac:picMkLst>
        </pc:picChg>
        <pc:picChg chg="add mod">
          <ac:chgData name="hernan.cortes0709@gmail.com" userId="f17c01cb5d3d20f9" providerId="LiveId" clId="{120EEB50-C1B1-4C7B-B705-09796222C479}" dt="2021-06-17T02:58:51.910" v="248" actId="1076"/>
          <ac:picMkLst>
            <pc:docMk/>
            <pc:sldMk cId="716823608" sldId="298"/>
            <ac:picMk id="5122" creationId="{6D4CF23B-C6EE-4082-AE84-BF85A9496D8E}"/>
          </ac:picMkLst>
        </pc:picChg>
      </pc:sldChg>
      <pc:sldChg chg="modSp">
        <pc:chgData name="hernan.cortes0709@gmail.com" userId="f17c01cb5d3d20f9" providerId="LiveId" clId="{120EEB50-C1B1-4C7B-B705-09796222C479}" dt="2021-06-17T01:54:21.939" v="159" actId="313"/>
        <pc:sldMkLst>
          <pc:docMk/>
          <pc:sldMk cId="3166672414" sldId="299"/>
        </pc:sldMkLst>
        <pc:spChg chg="mod">
          <ac:chgData name="hernan.cortes0709@gmail.com" userId="f17c01cb5d3d20f9" providerId="LiveId" clId="{120EEB50-C1B1-4C7B-B705-09796222C479}" dt="2021-06-17T01:54:21.939" v="159" actId="313"/>
          <ac:spMkLst>
            <pc:docMk/>
            <pc:sldMk cId="3166672414" sldId="299"/>
            <ac:spMk id="203" creationId="{00000000-0000-0000-0000-000000000000}"/>
          </ac:spMkLst>
        </pc:spChg>
        <pc:spChg chg="mod">
          <ac:chgData name="hernan.cortes0709@gmail.com" userId="f17c01cb5d3d20f9" providerId="LiveId" clId="{120EEB50-C1B1-4C7B-B705-09796222C479}" dt="2021-06-17T01:52:48.734" v="144" actId="20577"/>
          <ac:spMkLst>
            <pc:docMk/>
            <pc:sldMk cId="3166672414" sldId="299"/>
            <ac:spMk id="204" creationId="{00000000-0000-0000-0000-000000000000}"/>
          </ac:spMkLst>
        </pc:spChg>
      </pc:sldChg>
      <pc:sldChg chg="addSp delSp modSp mod">
        <pc:chgData name="hernan.cortes0709@gmail.com" userId="f17c01cb5d3d20f9" providerId="LiveId" clId="{120EEB50-C1B1-4C7B-B705-09796222C479}" dt="2021-06-17T03:03:29.813" v="262" actId="1076"/>
        <pc:sldMkLst>
          <pc:docMk/>
          <pc:sldMk cId="3050238335" sldId="300"/>
        </pc:sldMkLst>
        <pc:spChg chg="mod">
          <ac:chgData name="hernan.cortes0709@gmail.com" userId="f17c01cb5d3d20f9" providerId="LiveId" clId="{120EEB50-C1B1-4C7B-B705-09796222C479}" dt="2021-06-17T01:51:43.148" v="134" actId="20577"/>
          <ac:spMkLst>
            <pc:docMk/>
            <pc:sldMk cId="3050238335" sldId="300"/>
            <ac:spMk id="212" creationId="{00000000-0000-0000-0000-000000000000}"/>
          </ac:spMkLst>
        </pc:spChg>
        <pc:spChg chg="mod">
          <ac:chgData name="hernan.cortes0709@gmail.com" userId="f17c01cb5d3d20f9" providerId="LiveId" clId="{120EEB50-C1B1-4C7B-B705-09796222C479}" dt="2021-06-17T01:52:38.032" v="139" actId="20577"/>
          <ac:spMkLst>
            <pc:docMk/>
            <pc:sldMk cId="3050238335" sldId="300"/>
            <ac:spMk id="213" creationId="{00000000-0000-0000-0000-000000000000}"/>
          </ac:spMkLst>
        </pc:spChg>
        <pc:picChg chg="del">
          <ac:chgData name="hernan.cortes0709@gmail.com" userId="f17c01cb5d3d20f9" providerId="LiveId" clId="{120EEB50-C1B1-4C7B-B705-09796222C479}" dt="2021-06-17T03:03:24.695" v="261" actId="478"/>
          <ac:picMkLst>
            <pc:docMk/>
            <pc:sldMk cId="3050238335" sldId="300"/>
            <ac:picMk id="210" creationId="{00000000-0000-0000-0000-000000000000}"/>
          </ac:picMkLst>
        </pc:picChg>
        <pc:picChg chg="add mod">
          <ac:chgData name="hernan.cortes0709@gmail.com" userId="f17c01cb5d3d20f9" providerId="LiveId" clId="{120EEB50-C1B1-4C7B-B705-09796222C479}" dt="2021-06-17T03:03:29.813" v="262" actId="1076"/>
          <ac:picMkLst>
            <pc:docMk/>
            <pc:sldMk cId="3050238335" sldId="300"/>
            <ac:picMk id="7170" creationId="{3F26F472-B85F-49E8-816A-0F825505C6FD}"/>
          </ac:picMkLst>
        </pc:picChg>
      </pc:sldChg>
      <pc:sldChg chg="modSp">
        <pc:chgData name="hernan.cortes0709@gmail.com" userId="f17c01cb5d3d20f9" providerId="LiveId" clId="{120EEB50-C1B1-4C7B-B705-09796222C479}" dt="2021-06-17T01:56:44.768" v="173" actId="20577"/>
        <pc:sldMkLst>
          <pc:docMk/>
          <pc:sldMk cId="3151446493" sldId="301"/>
        </pc:sldMkLst>
        <pc:spChg chg="mod">
          <ac:chgData name="hernan.cortes0709@gmail.com" userId="f17c01cb5d3d20f9" providerId="LiveId" clId="{120EEB50-C1B1-4C7B-B705-09796222C479}" dt="2021-06-17T01:56:44.768" v="173" actId="20577"/>
          <ac:spMkLst>
            <pc:docMk/>
            <pc:sldMk cId="3151446493" sldId="301"/>
            <ac:spMk id="203" creationId="{00000000-0000-0000-0000-000000000000}"/>
          </ac:spMkLst>
        </pc:spChg>
        <pc:spChg chg="mod">
          <ac:chgData name="hernan.cortes0709@gmail.com" userId="f17c01cb5d3d20f9" providerId="LiveId" clId="{120EEB50-C1B1-4C7B-B705-09796222C479}" dt="2021-06-17T01:56:39.077" v="171" actId="20577"/>
          <ac:spMkLst>
            <pc:docMk/>
            <pc:sldMk cId="3151446493" sldId="301"/>
            <ac:spMk id="204" creationId="{00000000-0000-0000-0000-000000000000}"/>
          </ac:spMkLst>
        </pc:spChg>
      </pc:sldChg>
      <pc:sldChg chg="addSp delSp modSp mod">
        <pc:chgData name="hernan.cortes0709@gmail.com" userId="f17c01cb5d3d20f9" providerId="LiveId" clId="{120EEB50-C1B1-4C7B-B705-09796222C479}" dt="2021-06-17T03:09:05.731" v="280" actId="14100"/>
        <pc:sldMkLst>
          <pc:docMk/>
          <pc:sldMk cId="1039753536" sldId="302"/>
        </pc:sldMkLst>
        <pc:spChg chg="mod">
          <ac:chgData name="hernan.cortes0709@gmail.com" userId="f17c01cb5d3d20f9" providerId="LiveId" clId="{120EEB50-C1B1-4C7B-B705-09796222C479}" dt="2021-06-17T01:57:13.939" v="174" actId="20577"/>
          <ac:spMkLst>
            <pc:docMk/>
            <pc:sldMk cId="1039753536" sldId="302"/>
            <ac:spMk id="213" creationId="{00000000-0000-0000-0000-000000000000}"/>
          </ac:spMkLst>
        </pc:spChg>
        <pc:picChg chg="del">
          <ac:chgData name="hernan.cortes0709@gmail.com" userId="f17c01cb5d3d20f9" providerId="LiveId" clId="{120EEB50-C1B1-4C7B-B705-09796222C479}" dt="2021-06-17T03:07:39.154" v="270" actId="478"/>
          <ac:picMkLst>
            <pc:docMk/>
            <pc:sldMk cId="1039753536" sldId="302"/>
            <ac:picMk id="210" creationId="{00000000-0000-0000-0000-000000000000}"/>
          </ac:picMkLst>
        </pc:picChg>
        <pc:picChg chg="add del mod">
          <ac:chgData name="hernan.cortes0709@gmail.com" userId="f17c01cb5d3d20f9" providerId="LiveId" clId="{120EEB50-C1B1-4C7B-B705-09796222C479}" dt="2021-06-17T03:08:50.254" v="277" actId="478"/>
          <ac:picMkLst>
            <pc:docMk/>
            <pc:sldMk cId="1039753536" sldId="302"/>
            <ac:picMk id="9218" creationId="{0839D27B-1665-4F09-83F3-30F2B6816531}"/>
          </ac:picMkLst>
        </pc:picChg>
        <pc:picChg chg="add mod">
          <ac:chgData name="hernan.cortes0709@gmail.com" userId="f17c01cb5d3d20f9" providerId="LiveId" clId="{120EEB50-C1B1-4C7B-B705-09796222C479}" dt="2021-06-17T03:09:05.731" v="280" actId="14100"/>
          <ac:picMkLst>
            <pc:docMk/>
            <pc:sldMk cId="1039753536" sldId="302"/>
            <ac:picMk id="9220" creationId="{C4E5C054-1242-4A09-8C25-B10722F25AF7}"/>
          </ac:picMkLst>
        </pc:picChg>
      </pc:sldChg>
      <pc:sldMasterChg chg="delSldLayout">
        <pc:chgData name="hernan.cortes0709@gmail.com" userId="f17c01cb5d3d20f9" providerId="LiveId" clId="{120EEB50-C1B1-4C7B-B705-09796222C479}" dt="2021-06-17T02:00:37.422" v="191" actId="2696"/>
        <pc:sldMasterMkLst>
          <pc:docMk/>
          <pc:sldMasterMk cId="0" sldId="2147483675"/>
        </pc:sldMasterMkLst>
        <pc:sldLayoutChg chg="del">
          <pc:chgData name="hernan.cortes0709@gmail.com" userId="f17c01cb5d3d20f9" providerId="LiveId" clId="{120EEB50-C1B1-4C7B-B705-09796222C479}" dt="2021-06-17T02:00:19.945" v="187" actId="2696"/>
          <pc:sldLayoutMkLst>
            <pc:docMk/>
            <pc:sldMasterMk cId="0" sldId="2147483675"/>
            <pc:sldLayoutMk cId="0" sldId="2147483652"/>
          </pc:sldLayoutMkLst>
        </pc:sldLayoutChg>
        <pc:sldLayoutChg chg="del">
          <pc:chgData name="hernan.cortes0709@gmail.com" userId="f17c01cb5d3d20f9" providerId="LiveId" clId="{120EEB50-C1B1-4C7B-B705-09796222C479}" dt="2021-06-17T01:59:54.459" v="182" actId="2696"/>
          <pc:sldLayoutMkLst>
            <pc:docMk/>
            <pc:sldMasterMk cId="0" sldId="2147483675"/>
            <pc:sldLayoutMk cId="0" sldId="2147483653"/>
          </pc:sldLayoutMkLst>
        </pc:sldLayoutChg>
        <pc:sldLayoutChg chg="del">
          <pc:chgData name="hernan.cortes0709@gmail.com" userId="f17c01cb5d3d20f9" providerId="LiveId" clId="{120EEB50-C1B1-4C7B-B705-09796222C479}" dt="2021-06-17T02:00:24.841" v="188" actId="2696"/>
          <pc:sldLayoutMkLst>
            <pc:docMk/>
            <pc:sldMasterMk cId="0" sldId="2147483675"/>
            <pc:sldLayoutMk cId="0" sldId="2147483655"/>
          </pc:sldLayoutMkLst>
        </pc:sldLayoutChg>
        <pc:sldLayoutChg chg="del">
          <pc:chgData name="hernan.cortes0709@gmail.com" userId="f17c01cb5d3d20f9" providerId="LiveId" clId="{120EEB50-C1B1-4C7B-B705-09796222C479}" dt="2021-06-17T01:59:59.449" v="183" actId="2696"/>
          <pc:sldLayoutMkLst>
            <pc:docMk/>
            <pc:sldMasterMk cId="0" sldId="2147483675"/>
            <pc:sldLayoutMk cId="0" sldId="2147483662"/>
          </pc:sldLayoutMkLst>
        </pc:sldLayoutChg>
        <pc:sldLayoutChg chg="del">
          <pc:chgData name="hernan.cortes0709@gmail.com" userId="f17c01cb5d3d20f9" providerId="LiveId" clId="{120EEB50-C1B1-4C7B-B705-09796222C479}" dt="2021-06-17T02:00:05.521" v="184" actId="2696"/>
          <pc:sldLayoutMkLst>
            <pc:docMk/>
            <pc:sldMasterMk cId="0" sldId="2147483675"/>
            <pc:sldLayoutMk cId="0" sldId="2147483663"/>
          </pc:sldLayoutMkLst>
        </pc:sldLayoutChg>
        <pc:sldLayoutChg chg="del">
          <pc:chgData name="hernan.cortes0709@gmail.com" userId="f17c01cb5d3d20f9" providerId="LiveId" clId="{120EEB50-C1B1-4C7B-B705-09796222C479}" dt="2021-06-17T02:00:10.779" v="185" actId="2696"/>
          <pc:sldLayoutMkLst>
            <pc:docMk/>
            <pc:sldMasterMk cId="0" sldId="2147483675"/>
            <pc:sldLayoutMk cId="0" sldId="2147483664"/>
          </pc:sldLayoutMkLst>
        </pc:sldLayoutChg>
        <pc:sldLayoutChg chg="del">
          <pc:chgData name="hernan.cortes0709@gmail.com" userId="f17c01cb5d3d20f9" providerId="LiveId" clId="{120EEB50-C1B1-4C7B-B705-09796222C479}" dt="2021-06-17T02:00:15.711" v="186" actId="2696"/>
          <pc:sldLayoutMkLst>
            <pc:docMk/>
            <pc:sldMasterMk cId="0" sldId="2147483675"/>
            <pc:sldLayoutMk cId="0" sldId="2147483665"/>
          </pc:sldLayoutMkLst>
        </pc:sldLayoutChg>
        <pc:sldLayoutChg chg="del">
          <pc:chgData name="hernan.cortes0709@gmail.com" userId="f17c01cb5d3d20f9" providerId="LiveId" clId="{120EEB50-C1B1-4C7B-B705-09796222C479}" dt="2021-06-17T02:00:37.422" v="191" actId="2696"/>
          <pc:sldLayoutMkLst>
            <pc:docMk/>
            <pc:sldMasterMk cId="0" sldId="2147483675"/>
            <pc:sldLayoutMk cId="0" sldId="2147483667"/>
          </pc:sldLayoutMkLst>
        </pc:sldLayoutChg>
        <pc:sldLayoutChg chg="del">
          <pc:chgData name="hernan.cortes0709@gmail.com" userId="f17c01cb5d3d20f9" providerId="LiveId" clId="{120EEB50-C1B1-4C7B-B705-09796222C479}" dt="2021-06-17T02:00:32.944" v="190" actId="2696"/>
          <pc:sldLayoutMkLst>
            <pc:docMk/>
            <pc:sldMasterMk cId="0" sldId="2147483675"/>
            <pc:sldLayoutMk cId="0" sldId="214748366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5f10c3a2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5f10c3a2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866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60e22199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60e22199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063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5f10c3a2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5f10c3a2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159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60e22199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60e22199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52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5f10c3a2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5f10c3a2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38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60e22199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60e22199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750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5f10c3a2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5f10c3a2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388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60e22199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60e22199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638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5f10c3a2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5f10c3a2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949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60e22199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60e22199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2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60e221998_0_24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60e221998_0_24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099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5f10c3a2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5f10c3a2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7694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60e22199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60e22199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465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5f10c3a2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5f10c3a2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01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5f10c3a2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5f10c3a2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760e221998_0_24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760e221998_0_24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60e22199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60e22199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5f10c3a2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5f10c3a2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60e22199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60e22199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929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5f10c3a2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5f10c3a2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264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60e22199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60e22199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939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5f10c3a2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5f10c3a2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549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60e22199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60e22199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37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hyperlink" Target="about:blank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58706" y="26550"/>
            <a:ext cx="3787200" cy="31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 b="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58700" y="3348475"/>
            <a:ext cx="2371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/>
          <p:nvPr/>
        </p:nvSpPr>
        <p:spPr>
          <a:xfrm>
            <a:off x="1613000" y="0"/>
            <a:ext cx="5810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3032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808750" y="1165625"/>
            <a:ext cx="3526500" cy="10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694450" y="3171625"/>
            <a:ext cx="37551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241175" y="655611"/>
            <a:ext cx="28110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5241175" y="2539375"/>
            <a:ext cx="3226200" cy="19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AND_BODY_1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5673000" y="4015536"/>
            <a:ext cx="28110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2134350" y="1470225"/>
            <a:ext cx="4887900" cy="19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sz="2400">
                <a:solidFill>
                  <a:schemeClr val="lt2"/>
                </a:solidFill>
              </a:defRPr>
            </a:lvl1pPr>
            <a:lvl2pPr marL="914400" lvl="1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○"/>
              <a:defRPr sz="2400">
                <a:solidFill>
                  <a:schemeClr val="lt2"/>
                </a:solidFill>
              </a:defRPr>
            </a:lvl2pPr>
            <a:lvl3pPr marL="1371600" lvl="2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■"/>
              <a:defRPr sz="2400">
                <a:solidFill>
                  <a:schemeClr val="lt2"/>
                </a:solidFill>
              </a:defRPr>
            </a:lvl3pPr>
            <a:lvl4pPr marL="1828800" lvl="3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sz="2400">
                <a:solidFill>
                  <a:schemeClr val="lt2"/>
                </a:solidFill>
              </a:defRPr>
            </a:lvl4pPr>
            <a:lvl5pPr marL="2286000" lvl="4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○"/>
              <a:defRPr sz="2400">
                <a:solidFill>
                  <a:schemeClr val="lt2"/>
                </a:solidFill>
              </a:defRPr>
            </a:lvl5pPr>
            <a:lvl6pPr marL="2743200" lvl="5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■"/>
              <a:defRPr sz="2400">
                <a:solidFill>
                  <a:schemeClr val="lt2"/>
                </a:solidFill>
              </a:defRPr>
            </a:lvl6pPr>
            <a:lvl7pPr marL="3200400" lvl="6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sz="2400">
                <a:solidFill>
                  <a:schemeClr val="lt2"/>
                </a:solidFill>
              </a:defRPr>
            </a:lvl7pPr>
            <a:lvl8pPr marL="3657600" lvl="7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○"/>
              <a:defRPr sz="2400">
                <a:solidFill>
                  <a:schemeClr val="lt2"/>
                </a:solidFill>
              </a:defRPr>
            </a:lvl8pPr>
            <a:lvl9pPr marL="4114800" lvl="8" indent="-381000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400"/>
              <a:buChar char="■"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6"/>
          <p:cNvSpPr/>
          <p:nvPr/>
        </p:nvSpPr>
        <p:spPr>
          <a:xfrm>
            <a:off x="2075550" y="0"/>
            <a:ext cx="4992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2547300" y="903600"/>
            <a:ext cx="4049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1"/>
          </p:nvPr>
        </p:nvSpPr>
        <p:spPr>
          <a:xfrm>
            <a:off x="2694450" y="1745400"/>
            <a:ext cx="37551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6"/>
          <p:cNvSpPr txBox="1"/>
          <p:nvPr/>
        </p:nvSpPr>
        <p:spPr>
          <a:xfrm>
            <a:off x="2967600" y="3591400"/>
            <a:ext cx="320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100">
                <a:solidFill>
                  <a:schemeClr val="lt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/>
              </a:rPr>
              <a:t>Slidesgo</a:t>
            </a:r>
            <a:r>
              <a:rPr lang="en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100">
                <a:solidFill>
                  <a:schemeClr val="lt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/>
              </a:rPr>
              <a:t>Flaticon</a:t>
            </a:r>
            <a:r>
              <a:rPr lang="en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100">
                <a:solidFill>
                  <a:schemeClr val="lt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/>
              </a:rPr>
              <a:t>Freepik</a:t>
            </a:r>
            <a:r>
              <a:rPr lang="en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endParaRPr sz="11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1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aatliches"/>
              <a:buNone/>
              <a:defRPr sz="2800" b="1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1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1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1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1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1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1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1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taatliches"/>
              <a:buNone/>
              <a:defRPr sz="2800" b="1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aleway"/>
              <a:buChar char="●"/>
              <a:defRPr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○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■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●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○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■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●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○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aleway"/>
              <a:buChar char="■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61" r:id="rId5"/>
    <p:sldLayoutId id="214748367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/>
          <p:nvPr/>
        </p:nvSpPr>
        <p:spPr>
          <a:xfrm>
            <a:off x="286800" y="280450"/>
            <a:ext cx="4297200" cy="45891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ctrTitle"/>
          </p:nvPr>
        </p:nvSpPr>
        <p:spPr>
          <a:xfrm>
            <a:off x="758706" y="26550"/>
            <a:ext cx="3787200" cy="31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MX" sz="6600" dirty="0"/>
              <a:t>Sistema de Integridad Pública</a:t>
            </a:r>
            <a:endParaRPr sz="6600" dirty="0"/>
          </a:p>
        </p:txBody>
      </p:sp>
      <p:sp>
        <p:nvSpPr>
          <p:cNvPr id="174" name="Google Shape;174;p30"/>
          <p:cNvSpPr txBox="1">
            <a:spLocks noGrp="1"/>
          </p:cNvSpPr>
          <p:nvPr>
            <p:ph type="subTitle" idx="1"/>
          </p:nvPr>
        </p:nvSpPr>
        <p:spPr>
          <a:xfrm>
            <a:off x="758700" y="3348475"/>
            <a:ext cx="2371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S" sz="1200" dirty="0"/>
              <a:t>Sistemas de prevención Delictiva e Infracciones Administrativas para Personas Físicas y Morales</a:t>
            </a:r>
            <a:endParaRPr sz="1200" dirty="0"/>
          </a:p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3">
            <a:alphaModFix/>
          </a:blip>
          <a:srcRect l="27351" t="10778"/>
          <a:stretch/>
        </p:blipFill>
        <p:spPr>
          <a:xfrm>
            <a:off x="5258725" y="280450"/>
            <a:ext cx="3885276" cy="45891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D5D090F-F232-4DE9-B71B-997BEE6F412A}"/>
              </a:ext>
            </a:extLst>
          </p:cNvPr>
          <p:cNvSpPr txBox="1"/>
          <p:nvPr/>
        </p:nvSpPr>
        <p:spPr>
          <a:xfrm>
            <a:off x="793554" y="291374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dirty="0">
                <a:solidFill>
                  <a:schemeClr val="bg1"/>
                </a:solidFill>
                <a:highlight>
                  <a:srgbClr val="C0C0C0"/>
                </a:highlight>
              </a:rPr>
              <a:t>COMPLIANCE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8AD1D0-5BD5-4017-9F8B-79E0AEC6F04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5438601" y="4204984"/>
            <a:ext cx="809799" cy="563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4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4505329" y="655611"/>
            <a:ext cx="4351871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/>
              <a:t>  4 . DUE </a:t>
            </a:r>
            <a:r>
              <a:rPr lang="es-MX" sz="3200" dirty="0" err="1"/>
              <a:t>DiligeNCE</a:t>
            </a:r>
            <a:r>
              <a:rPr lang="es-MX" sz="3200" dirty="0"/>
              <a:t>.</a:t>
            </a:r>
            <a:endParaRPr sz="3200" dirty="0"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4505329" y="1837950"/>
            <a:ext cx="3994147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es-MX" sz="1200" dirty="0"/>
              <a:t>Es una de las herramientas clave para el debido conocimiento de agentes internos y externos.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4EDB36-2078-47F1-88B0-B9BBF973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La due diligence legal: una aproximación a su concepto, principales  características y alcances - IUS 360">
            <a:extLst>
              <a:ext uri="{FF2B5EF4-FFF2-40B4-BE49-F238E27FC236}">
                <a16:creationId xmlns:a16="http://schemas.microsoft.com/office/drawing/2014/main" id="{7377F5D2-6D9C-42F8-B5D2-404253F1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50" y="1335622"/>
            <a:ext cx="4250657" cy="258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11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1620077" y="2126975"/>
            <a:ext cx="5794513" cy="17890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/>
              <a:t>¿Controles internos  y</a:t>
            </a:r>
            <a:br>
              <a:rPr lang="es-MX" sz="4000" dirty="0"/>
            </a:br>
            <a:r>
              <a:rPr lang="es-MX" sz="4000" dirty="0"/>
              <a:t>Externos?</a:t>
            </a:r>
            <a:endParaRPr sz="4000"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title" idx="2"/>
          </p:nvPr>
        </p:nvSpPr>
        <p:spPr>
          <a:xfrm>
            <a:off x="1620077" y="1123123"/>
            <a:ext cx="5794513" cy="10038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E03855-D24A-4BEE-863B-CE93F37A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03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4"/>
          <p:cNvPicPr preferRelativeResize="0"/>
          <p:nvPr/>
        </p:nvPicPr>
        <p:blipFill rotWithShape="1">
          <a:blip r:embed="rId3">
            <a:alphaModFix/>
          </a:blip>
          <a:srcRect l="11769"/>
          <a:stretch/>
        </p:blipFill>
        <p:spPr>
          <a:xfrm>
            <a:off x="442452" y="1105476"/>
            <a:ext cx="3970522" cy="293254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4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4572000" y="596245"/>
            <a:ext cx="4132922" cy="477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s-MX" sz="2800" dirty="0"/>
              <a:t>5. Controles Internos </a:t>
            </a:r>
            <a:br>
              <a:rPr lang="es-MX" sz="2800" dirty="0"/>
            </a:br>
            <a:r>
              <a:rPr lang="es-MX" sz="2800" dirty="0"/>
              <a:t>y </a:t>
            </a:r>
            <a:br>
              <a:rPr lang="es-MX" sz="2800" dirty="0"/>
            </a:br>
            <a:r>
              <a:rPr lang="es-MX" sz="2800" dirty="0"/>
              <a:t>Externos.</a:t>
            </a:r>
            <a:endParaRPr sz="2800" dirty="0"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4568626" y="2206536"/>
            <a:ext cx="3994147" cy="864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es-MX" sz="1200" dirty="0"/>
              <a:t>Un programa de cumplimiento es robusto en la medida en que sus controles y mitigadores de riesgos son efectivos.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4EDB36-2078-47F1-88B0-B9BBF9738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108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1759226" y="2355575"/>
            <a:ext cx="5675244" cy="9143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/>
              <a:t>      Plan ANTICORRUPCIÓN</a:t>
            </a:r>
            <a:endParaRPr sz="4000"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title" idx="2"/>
          </p:nvPr>
        </p:nvSpPr>
        <p:spPr>
          <a:xfrm>
            <a:off x="2087217" y="1165624"/>
            <a:ext cx="4770783" cy="14061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E03855-D24A-4BEE-863B-CE93F37A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146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4572000" y="596245"/>
            <a:ext cx="4132922" cy="477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s-MX" sz="2800" dirty="0"/>
              <a:t>6. Plan anticorrupción.</a:t>
            </a:r>
            <a:endParaRPr sz="2800" dirty="0"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4568626" y="2206536"/>
            <a:ext cx="3994147" cy="864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es-MX" sz="1200" dirty="0"/>
              <a:t>Es fundamental en este momento histórico del país, quien no tenga una estrategia anticorrupción, estará condenado al fracaso de su administración.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4EDB36-2078-47F1-88B0-B9BBF973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Qué es el Sistema Nacional Anticorrupción | IDC">
            <a:extLst>
              <a:ext uri="{FF2B5EF4-FFF2-40B4-BE49-F238E27FC236}">
                <a16:creationId xmlns:a16="http://schemas.microsoft.com/office/drawing/2014/main" id="{6D4CF23B-C6EE-4082-AE84-BF85A9496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8" y="1073325"/>
            <a:ext cx="4319300" cy="287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82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1600199" y="2057399"/>
            <a:ext cx="5794513" cy="17294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/>
              <a:t>Programa  de Capacitación </a:t>
            </a:r>
            <a:br>
              <a:rPr lang="es-MX" sz="4000" dirty="0"/>
            </a:br>
            <a:r>
              <a:rPr lang="es-MX" sz="4000" dirty="0"/>
              <a:t>y </a:t>
            </a:r>
            <a:br>
              <a:rPr lang="es-MX" sz="4000" dirty="0"/>
            </a:br>
            <a:r>
              <a:rPr lang="es-MX" sz="4000" dirty="0"/>
              <a:t>Entrenamiento</a:t>
            </a:r>
            <a:endParaRPr sz="4000"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title" idx="2"/>
          </p:nvPr>
        </p:nvSpPr>
        <p:spPr>
          <a:xfrm>
            <a:off x="2808750" y="1165625"/>
            <a:ext cx="3526500" cy="10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7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E03855-D24A-4BEE-863B-CE93F37A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9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4412974" y="844824"/>
            <a:ext cx="4444226" cy="983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s-MX" sz="3200" dirty="0"/>
              <a:t>7.Programa de Capacitación y Entrenamiento.</a:t>
            </a:r>
            <a:endParaRPr sz="3200" dirty="0"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4505329" y="1987826"/>
            <a:ext cx="3994147" cy="864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es-MX" sz="1200" dirty="0"/>
              <a:t>Es fundamental para fomentar una cultura de cumplimiento dentro de la organización y no solo el conocimiento teórico, sino su aplicación en casos reales.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4EDB36-2078-47F1-88B0-B9BBF973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 descr="Capacitación de personal: estrategias claves para mejorar el rendimiento  laboral | Recursos Humanos | Apuntes empresariales | ESAN">
            <a:extLst>
              <a:ext uri="{FF2B5EF4-FFF2-40B4-BE49-F238E27FC236}">
                <a16:creationId xmlns:a16="http://schemas.microsoft.com/office/drawing/2014/main" id="{D651A675-5BD1-48F0-911D-8C0DEC3B8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56" y="1538805"/>
            <a:ext cx="4134144" cy="232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03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1630017" y="2126974"/>
            <a:ext cx="5784574" cy="16277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/>
              <a:t>Alertas y Denuncias Ciudadanas</a:t>
            </a:r>
            <a:endParaRPr sz="4000"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title" idx="2"/>
          </p:nvPr>
        </p:nvSpPr>
        <p:spPr>
          <a:xfrm>
            <a:off x="2808750" y="1165625"/>
            <a:ext cx="3959798" cy="10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8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E03855-D24A-4BEE-863B-CE93F37A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4383157" y="655610"/>
            <a:ext cx="4474043" cy="5867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/>
              <a:t>8.Alertas Y denuncias ciudadanas.</a:t>
            </a:r>
            <a:endParaRPr sz="2400" dirty="0"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4505329" y="1811890"/>
            <a:ext cx="3994147" cy="1209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es-MX" sz="1200" dirty="0"/>
              <a:t>Un programa de cumplimiento vivo, es aquel que permite la interactuación con agentes internos y externos, además monitorea constantemente operaciones y servicios que son de alto riesgo para la organización y por ello, un sistema de alertas y de denuncia es fundamental.	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4EDB36-2078-47F1-88B0-B9BBF973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Cómo usar Google Alerts y recibir alertas de tus búsquedas | Tecnología -  ComputerHoy.com">
            <a:extLst>
              <a:ext uri="{FF2B5EF4-FFF2-40B4-BE49-F238E27FC236}">
                <a16:creationId xmlns:a16="http://schemas.microsoft.com/office/drawing/2014/main" id="{3F26F472-B85F-49E8-816A-0F825505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7" y="1242391"/>
            <a:ext cx="4097122" cy="295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23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1630017" y="2126974"/>
            <a:ext cx="5784574" cy="16277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/>
              <a:t>Regímenes Disciplinarios</a:t>
            </a:r>
            <a:endParaRPr sz="4000"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title" idx="2"/>
          </p:nvPr>
        </p:nvSpPr>
        <p:spPr>
          <a:xfrm>
            <a:off x="2808750" y="1165625"/>
            <a:ext cx="3959798" cy="10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9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E03855-D24A-4BEE-863B-CE93F37A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67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: esquinas superiores redondeadas 18">
            <a:extLst>
              <a:ext uri="{FF2B5EF4-FFF2-40B4-BE49-F238E27FC236}">
                <a16:creationId xmlns:a16="http://schemas.microsoft.com/office/drawing/2014/main" id="{5C68AD6F-6A4B-425F-AAB6-76EF8A9DCDBF}"/>
              </a:ext>
            </a:extLst>
          </p:cNvPr>
          <p:cNvSpPr/>
          <p:nvPr/>
        </p:nvSpPr>
        <p:spPr>
          <a:xfrm>
            <a:off x="496957" y="1073427"/>
            <a:ext cx="2763078" cy="178902"/>
          </a:xfrm>
          <a:prstGeom prst="round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CF3BE7D5-ED3A-4A32-961D-CCBC3DB4CF75}"/>
              </a:ext>
            </a:extLst>
          </p:cNvPr>
          <p:cNvSpPr/>
          <p:nvPr/>
        </p:nvSpPr>
        <p:spPr>
          <a:xfrm>
            <a:off x="496957" y="1252330"/>
            <a:ext cx="2007704" cy="433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 descr="Imagen que contiene vestido&#10;&#10;Descripción generada automáticamente">
            <a:extLst>
              <a:ext uri="{FF2B5EF4-FFF2-40B4-BE49-F238E27FC236}">
                <a16:creationId xmlns:a16="http://schemas.microsoft.com/office/drawing/2014/main" id="{491D5CB2-1B31-46EF-90AF-5E5724C22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7949"/>
            <a:ext cx="9490764" cy="518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1" name="Google Shape;181;p31"/>
          <p:cNvSpPr txBox="1">
            <a:spLocks noGrp="1"/>
          </p:cNvSpPr>
          <p:nvPr>
            <p:ph type="title" idx="4294967295"/>
          </p:nvPr>
        </p:nvSpPr>
        <p:spPr>
          <a:xfrm>
            <a:off x="318052" y="292020"/>
            <a:ext cx="4430782" cy="880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Indice</a:t>
            </a:r>
            <a:r>
              <a:rPr lang="es-MX" dirty="0"/>
              <a:t> / MENÚ</a:t>
            </a:r>
            <a:endParaRPr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112C0DF-B7E1-4F17-B466-8BDA1ECD5541}"/>
              </a:ext>
            </a:extLst>
          </p:cNvPr>
          <p:cNvSpPr/>
          <p:nvPr/>
        </p:nvSpPr>
        <p:spPr>
          <a:xfrm>
            <a:off x="292467" y="1600613"/>
            <a:ext cx="4305807" cy="3250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8A8B45-93F4-43A5-AA91-2CAEF4197BE6}"/>
              </a:ext>
            </a:extLst>
          </p:cNvPr>
          <p:cNvSpPr txBox="1"/>
          <p:nvPr/>
        </p:nvSpPr>
        <p:spPr>
          <a:xfrm>
            <a:off x="472453" y="1717942"/>
            <a:ext cx="3945834" cy="27392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000" dirty="0">
                <a:solidFill>
                  <a:schemeClr val="bg1"/>
                </a:solidFill>
                <a:highlight>
                  <a:srgbClr val="000000"/>
                </a:highlight>
              </a:rPr>
              <a:t>1 </a:t>
            </a:r>
            <a:r>
              <a:rPr lang="es-MX" sz="900" dirty="0">
                <a:solidFill>
                  <a:schemeClr val="bg1"/>
                </a:solidFill>
                <a:highlight>
                  <a:srgbClr val="000000"/>
                </a:highlight>
              </a:rPr>
              <a:t>.-LIDERAZGO COMPROMETIDO.</a:t>
            </a:r>
          </a:p>
          <a:p>
            <a:endParaRPr lang="es-MX" sz="9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s-MX" sz="900" dirty="0">
                <a:solidFill>
                  <a:schemeClr val="bg1"/>
                </a:solidFill>
                <a:highlight>
                  <a:srgbClr val="000000"/>
                </a:highlight>
              </a:rPr>
              <a:t>2.- MAPAS DE RIESGOS.</a:t>
            </a:r>
          </a:p>
          <a:p>
            <a:endParaRPr lang="es-MX" sz="9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s-MX" sz="900" dirty="0">
                <a:solidFill>
                  <a:schemeClr val="bg1"/>
                </a:solidFill>
                <a:highlight>
                  <a:srgbClr val="000000"/>
                </a:highlight>
              </a:rPr>
              <a:t>3 .-CÓDIGO DE ÉTICA Y CONDUCTA.</a:t>
            </a:r>
          </a:p>
          <a:p>
            <a:endParaRPr lang="es-MX" sz="9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s-MX" sz="900" dirty="0">
                <a:solidFill>
                  <a:schemeClr val="bg1"/>
                </a:solidFill>
                <a:highlight>
                  <a:srgbClr val="000000"/>
                </a:highlight>
              </a:rPr>
              <a:t>4.- DUE DILIGENCE.</a:t>
            </a:r>
          </a:p>
          <a:p>
            <a:endParaRPr lang="es-MX" sz="9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s-MX" sz="900" dirty="0">
                <a:solidFill>
                  <a:schemeClr val="bg1"/>
                </a:solidFill>
                <a:highlight>
                  <a:srgbClr val="000000"/>
                </a:highlight>
              </a:rPr>
              <a:t>5.- CONTROLES INTERNOS Y EXTERNOS.</a:t>
            </a:r>
          </a:p>
          <a:p>
            <a:endParaRPr lang="es-MX" sz="9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s-MX" sz="900" dirty="0">
                <a:solidFill>
                  <a:schemeClr val="bg1"/>
                </a:solidFill>
                <a:highlight>
                  <a:srgbClr val="000000"/>
                </a:highlight>
              </a:rPr>
              <a:t>6 .-PLAN ANTICORRUPCIÓN.</a:t>
            </a:r>
          </a:p>
          <a:p>
            <a:endParaRPr lang="es-MX" sz="9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s-MX" sz="900" dirty="0">
                <a:solidFill>
                  <a:schemeClr val="bg1"/>
                </a:solidFill>
                <a:highlight>
                  <a:srgbClr val="000000"/>
                </a:highlight>
              </a:rPr>
              <a:t>7.- PROGRAMA DE CAPACITACIÓN Y ENTRENAMIENTO.</a:t>
            </a:r>
          </a:p>
          <a:p>
            <a:endParaRPr lang="es-MX" sz="9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s-MX" sz="900" dirty="0">
                <a:solidFill>
                  <a:schemeClr val="bg1"/>
                </a:solidFill>
                <a:highlight>
                  <a:srgbClr val="000000"/>
                </a:highlight>
              </a:rPr>
              <a:t>8.-ALERTAS Y DENUNCIAS CIUDADANAS.</a:t>
            </a:r>
          </a:p>
          <a:p>
            <a:endParaRPr lang="es-MX" sz="9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s-MX" sz="900" dirty="0">
                <a:solidFill>
                  <a:schemeClr val="bg1"/>
                </a:solidFill>
                <a:highlight>
                  <a:srgbClr val="000000"/>
                </a:highlight>
              </a:rPr>
              <a:t>9.- RÉGÍMÉNES DICIPLINARIOS.</a:t>
            </a:r>
          </a:p>
          <a:p>
            <a:endParaRPr lang="es-MX" sz="9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s-MX" sz="900" dirty="0">
                <a:solidFill>
                  <a:schemeClr val="bg1"/>
                </a:solidFill>
                <a:highlight>
                  <a:srgbClr val="000000"/>
                </a:highlight>
              </a:rPr>
              <a:t>10.- CONTROL Y  EVALUACIÓN EXTERNA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8B38FD2-8A11-442A-B8B4-B1CFDBEF1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27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4412974" y="655611"/>
            <a:ext cx="4444226" cy="537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/>
              <a:t>9. Regímenes Disciplinarios.</a:t>
            </a:r>
            <a:endParaRPr sz="3200" dirty="0"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4505329" y="1811890"/>
            <a:ext cx="3994147" cy="19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es-MX" sz="1200" dirty="0"/>
              <a:t>Es fundamental establecer modelos de sanciones para quienes vulneran el programa de cumplimiento, de manera sustentada y con base en la regulación laboral aplicable.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4EDB36-2078-47F1-88B0-B9BBF973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El poder de la disciplina: 11 ejemplos | 5 agosto, 2018 | LHH DBM Perú |">
            <a:extLst>
              <a:ext uri="{FF2B5EF4-FFF2-40B4-BE49-F238E27FC236}">
                <a16:creationId xmlns:a16="http://schemas.microsoft.com/office/drawing/2014/main" id="{5DF605E8-DD28-4848-B9B8-13467364E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1" y="1452282"/>
            <a:ext cx="4212152" cy="28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35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1630017" y="2126974"/>
            <a:ext cx="5784574" cy="16277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/>
              <a:t>Control y Evaluación Externa</a:t>
            </a:r>
            <a:endParaRPr sz="4000"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title" idx="2"/>
          </p:nvPr>
        </p:nvSpPr>
        <p:spPr>
          <a:xfrm>
            <a:off x="2808750" y="1165625"/>
            <a:ext cx="3959798" cy="10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10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E03855-D24A-4BEE-863B-CE93F37A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44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4412974" y="655610"/>
            <a:ext cx="4444226" cy="10439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/>
              <a:t>10. Control y Evaluación Externa.</a:t>
            </a:r>
            <a:endParaRPr sz="3200" dirty="0"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4505329" y="1811890"/>
            <a:ext cx="3994147" cy="13785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es-MX" sz="1200" dirty="0"/>
              <a:t>Un buen programa de cumplimiento y una organización comprometida permiten la realización de revisiones internas o externas, que permitan determinar oportunidades, debilidades y posibles mejoras para el robustecimiento de su operación y la mejora continua del programa de cumplimiento.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4EDB36-2078-47F1-88B0-B9BBF973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20" name="Picture 4" descr="Evaluación de Riesgos y Control Interno | Consultoría de Negocios">
            <a:extLst>
              <a:ext uri="{FF2B5EF4-FFF2-40B4-BE49-F238E27FC236}">
                <a16:creationId xmlns:a16="http://schemas.microsoft.com/office/drawing/2014/main" id="{C4E5C054-1242-4A09-8C25-B10722F2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6" y="1811889"/>
            <a:ext cx="4247956" cy="205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75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>
            <a:spLocks noGrp="1"/>
          </p:cNvSpPr>
          <p:nvPr>
            <p:ph type="title"/>
          </p:nvPr>
        </p:nvSpPr>
        <p:spPr>
          <a:xfrm>
            <a:off x="5673000" y="4015536"/>
            <a:ext cx="28110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—MONTESQUIEU</a:t>
            </a:r>
            <a:endParaRPr dirty="0"/>
          </a:p>
        </p:txBody>
      </p:sp>
      <p:sp>
        <p:nvSpPr>
          <p:cNvPr id="219" name="Google Shape;219;p35"/>
          <p:cNvSpPr txBox="1">
            <a:spLocks noGrp="1"/>
          </p:cNvSpPr>
          <p:nvPr>
            <p:ph type="body" idx="1"/>
          </p:nvPr>
        </p:nvSpPr>
        <p:spPr>
          <a:xfrm>
            <a:off x="1262270" y="884583"/>
            <a:ext cx="6301408" cy="32699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Oficial De Cumpllimiento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s-MX" dirty="0">
                <a:solidFill>
                  <a:schemeClr val="bg1"/>
                </a:solidFill>
              </a:rPr>
              <a:t>Es indispensable que dentro de una organización exista un tercero independiente que de manera transversal sea el responsable de asesorar y gestionar la implementación del programa de cumplimiento.</a:t>
            </a:r>
            <a:endParaRPr lang="en" dirty="0">
              <a:solidFill>
                <a:schemeClr val="bg1"/>
              </a:solidFill>
            </a:endParaRPr>
          </a:p>
          <a:p>
            <a:pPr marL="0" lvl="0" indent="0">
              <a:spcAft>
                <a:spcPts val="160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Imagen 2" descr="Imagen que contiene dibujo, firmar&#10;&#10;Descripción generada automáticamente">
            <a:hlinkClick r:id="rId3" action="ppaction://hlinksldjump"/>
            <a:extLst>
              <a:ext uri="{FF2B5EF4-FFF2-40B4-BE49-F238E27FC236}">
                <a16:creationId xmlns:a16="http://schemas.microsoft.com/office/drawing/2014/main" id="{5C94A76F-9325-4C2F-8AE5-7E2066951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455" y="4397374"/>
            <a:ext cx="405281" cy="405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  <p:bldP spid="21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3"/>
          <p:cNvSpPr txBox="1">
            <a:spLocks noGrp="1"/>
          </p:cNvSpPr>
          <p:nvPr>
            <p:ph type="title"/>
          </p:nvPr>
        </p:nvSpPr>
        <p:spPr>
          <a:xfrm>
            <a:off x="2547300" y="903600"/>
            <a:ext cx="4049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GRACIAS</a:t>
            </a:r>
            <a:endParaRPr dirty="0"/>
          </a:p>
        </p:txBody>
      </p:sp>
      <p:sp>
        <p:nvSpPr>
          <p:cNvPr id="614" name="Google Shape;614;p53"/>
          <p:cNvSpPr txBox="1">
            <a:spLocks noGrp="1"/>
          </p:cNvSpPr>
          <p:nvPr>
            <p:ph type="subTitle" idx="1"/>
          </p:nvPr>
        </p:nvSpPr>
        <p:spPr>
          <a:xfrm>
            <a:off x="2694450" y="1745400"/>
            <a:ext cx="37551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¿Alguna pregunta</a:t>
            </a:r>
            <a:r>
              <a:rPr lang="en" dirty="0"/>
              <a:t>?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J</a:t>
            </a:r>
            <a:r>
              <a:rPr lang="en" dirty="0"/>
              <a:t>orge.martinez@</a:t>
            </a:r>
            <a:r>
              <a:rPr lang="es-MX" dirty="0" err="1"/>
              <a:t>mo</a:t>
            </a:r>
            <a:r>
              <a:rPr lang="es-MX" dirty="0"/>
              <a:t>-c</a:t>
            </a:r>
            <a:r>
              <a:rPr lang="en" dirty="0"/>
              <a:t>.</a:t>
            </a:r>
            <a:r>
              <a:rPr lang="es-MX" dirty="0" err="1"/>
              <a:t>mx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www.mo-c.</a:t>
            </a:r>
            <a:r>
              <a:rPr lang="es-MX" dirty="0" err="1"/>
              <a:t>mx</a:t>
            </a:r>
            <a:endParaRPr dirty="0"/>
          </a:p>
        </p:txBody>
      </p:sp>
      <p:sp>
        <p:nvSpPr>
          <p:cNvPr id="615" name="Google Shape;615;p53"/>
          <p:cNvSpPr/>
          <p:nvPr/>
        </p:nvSpPr>
        <p:spPr>
          <a:xfrm>
            <a:off x="3949691" y="3043011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63238"/>
              </a:solidFill>
            </a:endParaRPr>
          </a:p>
        </p:txBody>
      </p:sp>
      <p:grpSp>
        <p:nvGrpSpPr>
          <p:cNvPr id="616" name="Google Shape;616;p53"/>
          <p:cNvGrpSpPr/>
          <p:nvPr/>
        </p:nvGrpSpPr>
        <p:grpSpPr>
          <a:xfrm>
            <a:off x="4399163" y="3043011"/>
            <a:ext cx="346056" cy="345674"/>
            <a:chOff x="3303268" y="3817349"/>
            <a:chExt cx="346056" cy="345674"/>
          </a:xfrm>
        </p:grpSpPr>
        <p:sp>
          <p:nvSpPr>
            <p:cNvPr id="617" name="Google Shape;617;p53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38"/>
                </a:solidFill>
              </a:endParaRPr>
            </a:p>
          </p:txBody>
        </p:sp>
        <p:sp>
          <p:nvSpPr>
            <p:cNvPr id="618" name="Google Shape;618;p53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38"/>
                </a:solidFill>
              </a:endParaRPr>
            </a:p>
          </p:txBody>
        </p:sp>
        <p:sp>
          <p:nvSpPr>
            <p:cNvPr id="619" name="Google Shape;619;p53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38"/>
                </a:solidFill>
              </a:endParaRPr>
            </a:p>
          </p:txBody>
        </p:sp>
        <p:sp>
          <p:nvSpPr>
            <p:cNvPr id="620" name="Google Shape;620;p53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38"/>
                </a:solidFill>
              </a:endParaRPr>
            </a:p>
          </p:txBody>
        </p:sp>
      </p:grpSp>
      <p:grpSp>
        <p:nvGrpSpPr>
          <p:cNvPr id="621" name="Google Shape;621;p53"/>
          <p:cNvGrpSpPr/>
          <p:nvPr/>
        </p:nvGrpSpPr>
        <p:grpSpPr>
          <a:xfrm>
            <a:off x="4848252" y="3043011"/>
            <a:ext cx="346056" cy="345674"/>
            <a:chOff x="3752358" y="3817349"/>
            <a:chExt cx="346056" cy="345674"/>
          </a:xfrm>
        </p:grpSpPr>
        <p:sp>
          <p:nvSpPr>
            <p:cNvPr id="622" name="Google Shape;622;p53"/>
            <p:cNvSpPr/>
            <p:nvPr/>
          </p:nvSpPr>
          <p:spPr>
            <a:xfrm>
              <a:off x="375235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28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38"/>
                </a:solidFill>
              </a:endParaRPr>
            </a:p>
          </p:txBody>
        </p:sp>
        <p:sp>
          <p:nvSpPr>
            <p:cNvPr id="623" name="Google Shape;623;p53"/>
            <p:cNvSpPr/>
            <p:nvPr/>
          </p:nvSpPr>
          <p:spPr>
            <a:xfrm>
              <a:off x="3831933" y="3955682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38"/>
                </a:solidFill>
              </a:endParaRPr>
            </a:p>
          </p:txBody>
        </p:sp>
        <p:sp>
          <p:nvSpPr>
            <p:cNvPr id="624" name="Google Shape;624;p53"/>
            <p:cNvSpPr/>
            <p:nvPr/>
          </p:nvSpPr>
          <p:spPr>
            <a:xfrm>
              <a:off x="3824739" y="3890112"/>
              <a:ext cx="55002" cy="55002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70" y="334"/>
                  </a:moveTo>
                  <a:cubicBezTo>
                    <a:pt x="1156" y="334"/>
                    <a:pt x="1394" y="572"/>
                    <a:pt x="1394" y="846"/>
                  </a:cubicBezTo>
                  <a:cubicBezTo>
                    <a:pt x="1394" y="1132"/>
                    <a:pt x="1156" y="1370"/>
                    <a:pt x="870" y="1370"/>
                  </a:cubicBezTo>
                  <a:cubicBezTo>
                    <a:pt x="584" y="1370"/>
                    <a:pt x="346" y="1132"/>
                    <a:pt x="346" y="846"/>
                  </a:cubicBezTo>
                  <a:cubicBezTo>
                    <a:pt x="346" y="572"/>
                    <a:pt x="584" y="334"/>
                    <a:pt x="870" y="334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38"/>
                </a:solidFill>
              </a:endParaRPr>
            </a:p>
          </p:txBody>
        </p:sp>
        <p:sp>
          <p:nvSpPr>
            <p:cNvPr id="625" name="Google Shape;625;p53"/>
            <p:cNvSpPr/>
            <p:nvPr/>
          </p:nvSpPr>
          <p:spPr>
            <a:xfrm>
              <a:off x="3904696" y="3955682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38"/>
                </a:solidFill>
              </a:endParaRP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A7128C15-E0AE-40AE-8344-AAEBF7D9FA4A}"/>
              </a:ext>
            </a:extLst>
          </p:cNvPr>
          <p:cNvSpPr/>
          <p:nvPr/>
        </p:nvSpPr>
        <p:spPr>
          <a:xfrm>
            <a:off x="2981325" y="3565525"/>
            <a:ext cx="3336925" cy="936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76DC9FE-32D9-4658-9413-325DBBB5C86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172390" y="3721947"/>
            <a:ext cx="798105" cy="554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magen que contiene dibujo, firmar&#10;&#10;Descripción generada automáticamente">
            <a:hlinkClick r:id="rId4" action="ppaction://hlinksldjump"/>
            <a:extLst>
              <a:ext uri="{FF2B5EF4-FFF2-40B4-BE49-F238E27FC236}">
                <a16:creationId xmlns:a16="http://schemas.microsoft.com/office/drawing/2014/main" id="{81DD10FA-A367-4782-AABE-33FF05CC5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455" y="4416424"/>
            <a:ext cx="405281" cy="405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" grpId="0"/>
      <p:bldP spid="614" grpId="0" build="p"/>
      <p:bldP spid="6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1620078" y="2208725"/>
            <a:ext cx="5784574" cy="10314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/>
              <a:t>¿QUÉ ES LIDErAZGO COMPROMETIDO?</a:t>
            </a:r>
            <a:endParaRPr sz="4000"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title" idx="2"/>
          </p:nvPr>
        </p:nvSpPr>
        <p:spPr>
          <a:xfrm>
            <a:off x="2808750" y="1165625"/>
            <a:ext cx="3526500" cy="10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 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E03855-D24A-4BEE-863B-CE93F37A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4"/>
          <p:cNvPicPr preferRelativeResize="0"/>
          <p:nvPr/>
        </p:nvPicPr>
        <p:blipFill rotWithShape="1">
          <a:blip r:embed="rId3">
            <a:alphaModFix/>
          </a:blip>
          <a:srcRect l="11769"/>
          <a:stretch/>
        </p:blipFill>
        <p:spPr>
          <a:xfrm>
            <a:off x="720244" y="1371475"/>
            <a:ext cx="1037106" cy="124585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4"/>
          <p:cNvSpPr/>
          <p:nvPr/>
        </p:nvSpPr>
        <p:spPr>
          <a:xfrm>
            <a:off x="-2" y="0"/>
            <a:ext cx="9144001" cy="526311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4505329" y="655611"/>
            <a:ext cx="4351871" cy="705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MX" sz="2800" dirty="0"/>
              <a:t>Liderazgo Comprometido </a:t>
            </a:r>
            <a:endParaRPr sz="2800" dirty="0"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4505329" y="1811890"/>
            <a:ext cx="3994147" cy="19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es-MX" sz="1200" dirty="0"/>
              <a:t>Como lo comentamos al inicio de nuestro modelo y concepto de compliance se sustenta en el compromiso de los tomadores de decisiones de implementar un programa de cumplimiento eficaz.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4EDB36-2078-47F1-88B0-B9BBF9738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Los 8 estilos de liderazgo más comunes y como saber el tuyo | GHCC">
            <a:extLst>
              <a:ext uri="{FF2B5EF4-FFF2-40B4-BE49-F238E27FC236}">
                <a16:creationId xmlns:a16="http://schemas.microsoft.com/office/drawing/2014/main" id="{5017CDB5-5649-41D8-BA86-5518047FE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9" y="1306285"/>
            <a:ext cx="3782785" cy="226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1610139" y="2077279"/>
            <a:ext cx="5824331" cy="12026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/>
              <a:t>¿QUÉ es un Mapa DE </a:t>
            </a:r>
            <a:r>
              <a:rPr lang="es-MX" sz="4000" dirty="0" err="1"/>
              <a:t>RieSgo</a:t>
            </a:r>
            <a:r>
              <a:rPr lang="es-MX" sz="4000" dirty="0"/>
              <a:t>?</a:t>
            </a:r>
            <a:endParaRPr sz="4000"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title" idx="2"/>
          </p:nvPr>
        </p:nvSpPr>
        <p:spPr>
          <a:xfrm>
            <a:off x="2808750" y="897268"/>
            <a:ext cx="3526500" cy="10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E03855-D24A-4BEE-863B-CE93F37A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0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/>
          <p:nvPr/>
        </p:nvSpPr>
        <p:spPr>
          <a:xfrm>
            <a:off x="263397" y="27720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4257322" y="844825"/>
            <a:ext cx="4599878" cy="477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s-MX" sz="3200" dirty="0"/>
              <a:t>2.Mapa de Riesgo.</a:t>
            </a:r>
            <a:endParaRPr sz="3200" dirty="0"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4505329" y="1987825"/>
            <a:ext cx="3994147" cy="11330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es-MX" sz="1200" dirty="0"/>
              <a:t>Para que un modelo de cumplimiento pretenda ser efectivo, tiene que sustentar su operación en un modelo de riesgos que analice todos los factores internos y externos críticos que pueden poner a la organización en una situación de riesgo extremo.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4EDB36-2078-47F1-88B0-B9BBF973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El riesgo en el seguro - SyPpT">
            <a:extLst>
              <a:ext uri="{FF2B5EF4-FFF2-40B4-BE49-F238E27FC236}">
                <a16:creationId xmlns:a16="http://schemas.microsoft.com/office/drawing/2014/main" id="{07E558E3-A56F-46C6-8C9C-865ED39B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1" y="1083364"/>
            <a:ext cx="3347837" cy="259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9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1610139" y="2077279"/>
            <a:ext cx="5824331" cy="12026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/>
              <a:t> Código de ética y Conducta</a:t>
            </a:r>
            <a:endParaRPr sz="4000"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title" idx="2"/>
          </p:nvPr>
        </p:nvSpPr>
        <p:spPr>
          <a:xfrm>
            <a:off x="2808750" y="1165625"/>
            <a:ext cx="3526500" cy="10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E03855-D24A-4BEE-863B-CE93F37A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605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/>
          <p:nvPr/>
        </p:nvSpPr>
        <p:spPr>
          <a:xfrm>
            <a:off x="263397" y="27720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4257322" y="844825"/>
            <a:ext cx="4599878" cy="2823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s-MX" sz="3200" dirty="0"/>
              <a:t>3.Código de Ética y CONDUCTA.</a:t>
            </a:r>
            <a:endParaRPr sz="3200" dirty="0"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4505329" y="1987826"/>
            <a:ext cx="3994147" cy="864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es-MX" sz="1200" dirty="0"/>
              <a:t>Es la piedra angular del programa, el compromiso de actuar bajo parámetros éticos, más allá de lo legal, de cada miembro de la organización.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4EDB36-2078-47F1-88B0-B9BBF973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Ética práctica - Revista En Exclusiva">
            <a:extLst>
              <a:ext uri="{FF2B5EF4-FFF2-40B4-BE49-F238E27FC236}">
                <a16:creationId xmlns:a16="http://schemas.microsoft.com/office/drawing/2014/main" id="{B036C3DF-EDD2-4E7C-AE2F-5CB102F15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9" y="1479692"/>
            <a:ext cx="3783130" cy="23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20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2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1620077" y="2126974"/>
            <a:ext cx="5794513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/>
              <a:t>¿QUÉ ES </a:t>
            </a:r>
            <a:r>
              <a:rPr lang="es-MX" sz="4000" dirty="0" err="1"/>
              <a:t>Due</a:t>
            </a:r>
            <a:r>
              <a:rPr lang="es-MX" sz="4000" dirty="0"/>
              <a:t> </a:t>
            </a:r>
            <a:r>
              <a:rPr lang="es-MX" sz="4000" dirty="0" err="1"/>
              <a:t>DiligeNCE</a:t>
            </a:r>
            <a:r>
              <a:rPr lang="es-MX" sz="4000" dirty="0"/>
              <a:t>?</a:t>
            </a:r>
            <a:endParaRPr sz="4000"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title" idx="2"/>
          </p:nvPr>
        </p:nvSpPr>
        <p:spPr>
          <a:xfrm>
            <a:off x="2808750" y="1165625"/>
            <a:ext cx="3526500" cy="10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E03855-D24A-4BEE-863B-CE93F37A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68" y="4204452"/>
            <a:ext cx="584726" cy="40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41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</p:bldLst>
  </p:timing>
</p:sld>
</file>

<file path=ppt/theme/theme1.xml><?xml version="1.0" encoding="utf-8"?>
<a:theme xmlns:a="http://schemas.openxmlformats.org/drawingml/2006/main" name="Law Lesson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434343"/>
      </a:accent1>
      <a:accent2>
        <a:srgbClr val="EEEEEE"/>
      </a:accent2>
      <a:accent3>
        <a:srgbClr val="999999"/>
      </a:accent3>
      <a:accent4>
        <a:srgbClr val="B7B7B7"/>
      </a:accent4>
      <a:accent5>
        <a:srgbClr val="CCCCCC"/>
      </a:accent5>
      <a:accent6>
        <a:srgbClr val="EFEFE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561</Words>
  <Application>Microsoft Office PowerPoint</Application>
  <PresentationFormat>Presentación en pantalla (16:9)</PresentationFormat>
  <Paragraphs>71</Paragraphs>
  <Slides>24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Staatliches</vt:lpstr>
      <vt:lpstr>Raleway</vt:lpstr>
      <vt:lpstr>Arial</vt:lpstr>
      <vt:lpstr>Law Lesson by Slidesgo</vt:lpstr>
      <vt:lpstr>Sistema de Integridad Pública</vt:lpstr>
      <vt:lpstr>Indice / MENÚ</vt:lpstr>
      <vt:lpstr>¿QUÉ ES LIDErAZGO COMPROMETIDO?</vt:lpstr>
      <vt:lpstr>Liderazgo Comprometido </vt:lpstr>
      <vt:lpstr>¿QUÉ es un Mapa DE RieSgo?</vt:lpstr>
      <vt:lpstr>2.Mapa de Riesgo.</vt:lpstr>
      <vt:lpstr> Código de ética y Conducta</vt:lpstr>
      <vt:lpstr>3.Código de Ética y CONDUCTA.</vt:lpstr>
      <vt:lpstr>¿QUÉ ES Due DiligeNCE?</vt:lpstr>
      <vt:lpstr>  4 . DUE DiligeNCE.</vt:lpstr>
      <vt:lpstr>¿Controles internos  y Externos?</vt:lpstr>
      <vt:lpstr>5. Controles Internos  y  Externos.</vt:lpstr>
      <vt:lpstr>      Plan ANTICORRUPCIÓN</vt:lpstr>
      <vt:lpstr>6. Plan anticorrupción.</vt:lpstr>
      <vt:lpstr>Programa  de Capacitación  y  Entrenamiento</vt:lpstr>
      <vt:lpstr>7.Programa de Capacitación y Entrenamiento.</vt:lpstr>
      <vt:lpstr>Alertas y Denuncias Ciudadanas</vt:lpstr>
      <vt:lpstr>8.Alertas Y denuncias ciudadanas.</vt:lpstr>
      <vt:lpstr>Regímenes Disciplinarios</vt:lpstr>
      <vt:lpstr>9. Regímenes Disciplinarios.</vt:lpstr>
      <vt:lpstr>Control y Evaluación Externa</vt:lpstr>
      <vt:lpstr>10. Control y Evaluación Externa.</vt:lpstr>
      <vt:lpstr>—MONTESQUIEU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de Integridad Pública</dc:title>
  <dc:creator>Poncho</dc:creator>
  <cp:lastModifiedBy>hernan.cortes0709@gmail.com</cp:lastModifiedBy>
  <cp:revision>48</cp:revision>
  <dcterms:modified xsi:type="dcterms:W3CDTF">2021-06-17T03:09:10Z</dcterms:modified>
</cp:coreProperties>
</file>