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8"/>
  </p:notesMasterIdLst>
  <p:sldIdLst>
    <p:sldId id="307" r:id="rId2"/>
    <p:sldId id="305" r:id="rId3"/>
    <p:sldId id="303" r:id="rId4"/>
    <p:sldId id="304" r:id="rId5"/>
    <p:sldId id="308" r:id="rId6"/>
    <p:sldId id="279" r:id="rId7"/>
  </p:sldIdLst>
  <p:sldSz cx="9144000" cy="5143500" type="screen16x9"/>
  <p:notesSz cx="6858000" cy="9144000"/>
  <p:embeddedFontLst>
    <p:embeddedFont>
      <p:font typeface="Staatliches" panose="020B0604020202020204" charset="0"/>
      <p:regular r:id="rId9"/>
    </p:embeddedFont>
    <p:embeddedFont>
      <p:font typeface="Raleway" panose="020B0604020202020204" charset="0"/>
      <p:regular r:id="rId10"/>
      <p:bold r:id="rId11"/>
      <p:italic r:id="rId12"/>
      <p:boldItalic r:id="rId13"/>
    </p:embeddedFont>
    <p:embeddedFont>
      <p:font typeface="Open Sans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pos="492">
          <p15:clr>
            <a:srgbClr val="9AA0A6"/>
          </p15:clr>
        </p15:guide>
        <p15:guide id="3" pos="4268">
          <p15:clr>
            <a:srgbClr val="9AA0A6"/>
          </p15:clr>
        </p15:guide>
        <p15:guide id="4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EEB50-C1B1-4C7B-B705-09796222C479}" v="181" dt="2021-06-17T01:58:50.473"/>
  </p1510:revLst>
</p1510:revInfo>
</file>

<file path=ppt/tableStyles.xml><?xml version="1.0" encoding="utf-8"?>
<a:tblStyleLst xmlns:a="http://schemas.openxmlformats.org/drawingml/2006/main" def="{9CA08553-A6F6-4B1B-ACEF-A3FD0D7B85F4}">
  <a:tblStyle styleId="{9CA08553-A6F6-4B1B-ACEF-A3FD0D7B85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45" d="100"/>
          <a:sy n="145" d="100"/>
        </p:scale>
        <p:origin x="624" y="120"/>
      </p:cViewPr>
      <p:guideLst>
        <p:guide pos="2880"/>
        <p:guide pos="492"/>
        <p:guide pos="4268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nan.cortes0709@gmail.com" userId="f17c01cb5d3d20f9" providerId="LiveId" clId="{120EEB50-C1B1-4C7B-B705-09796222C479}"/>
    <pc:docChg chg="delSld modSld">
      <pc:chgData name="hernan.cortes0709@gmail.com" userId="f17c01cb5d3d20f9" providerId="LiveId" clId="{120EEB50-C1B1-4C7B-B705-09796222C479}" dt="2021-06-17T02:00:37.422" v="191" actId="2696"/>
      <pc:docMkLst>
        <pc:docMk/>
      </pc:docMkLst>
      <pc:sldChg chg="modSp">
        <pc:chgData name="hernan.cortes0709@gmail.com" userId="f17c01cb5d3d20f9" providerId="LiveId" clId="{120EEB50-C1B1-4C7B-B705-09796222C479}" dt="2021-06-17T01:47:53.946" v="69" actId="20577"/>
        <pc:sldMkLst>
          <pc:docMk/>
          <pc:sldMk cId="0" sldId="259"/>
        </pc:sldMkLst>
        <pc:spChg chg="mod">
          <ac:chgData name="hernan.cortes0709@gmail.com" userId="f17c01cb5d3d20f9" providerId="LiveId" clId="{120EEB50-C1B1-4C7B-B705-09796222C479}" dt="2021-06-17T01:47:53.946" v="69" actId="20577"/>
          <ac:spMkLst>
            <pc:docMk/>
            <pc:sldMk cId="0" sldId="259"/>
            <ac:spMk id="204" creationId="{00000000-0000-0000-0000-000000000000}"/>
          </ac:spMkLst>
        </pc:spChg>
      </pc:sldChg>
      <pc:sldChg chg="modSp">
        <pc:chgData name="hernan.cortes0709@gmail.com" userId="f17c01cb5d3d20f9" providerId="LiveId" clId="{120EEB50-C1B1-4C7B-B705-09796222C479}" dt="2021-06-17T01:58:50.473" v="180" actId="20577"/>
        <pc:sldMkLst>
          <pc:docMk/>
          <pc:sldMk cId="0" sldId="261"/>
        </pc:sldMkLst>
        <pc:spChg chg="mod">
          <ac:chgData name="hernan.cortes0709@gmail.com" userId="f17c01cb5d3d20f9" providerId="LiveId" clId="{120EEB50-C1B1-4C7B-B705-09796222C479}" dt="2021-06-17T01:58:50.473" v="180" actId="20577"/>
          <ac:spMkLst>
            <pc:docMk/>
            <pc:sldMk cId="0" sldId="261"/>
            <ac:spMk id="219" creationId="{00000000-0000-0000-0000-000000000000}"/>
          </ac:spMkLst>
        </pc:spChg>
      </pc:sldChg>
      <pc:sldChg chg="del">
        <pc:chgData name="hernan.cortes0709@gmail.com" userId="f17c01cb5d3d20f9" providerId="LiveId" clId="{120EEB50-C1B1-4C7B-B705-09796222C479}" dt="2021-06-17T01:59:54.459" v="182" actId="2696"/>
        <pc:sldMkLst>
          <pc:docMk/>
          <pc:sldMk cId="0" sldId="262"/>
        </pc:sldMkLst>
      </pc:sldChg>
      <pc:sldChg chg="del">
        <pc:chgData name="hernan.cortes0709@gmail.com" userId="f17c01cb5d3d20f9" providerId="LiveId" clId="{120EEB50-C1B1-4C7B-B705-09796222C479}" dt="2021-06-17T01:59:59.449" v="183" actId="2696"/>
        <pc:sldMkLst>
          <pc:docMk/>
          <pc:sldMk cId="0" sldId="263"/>
        </pc:sldMkLst>
      </pc:sldChg>
      <pc:sldChg chg="del">
        <pc:chgData name="hernan.cortes0709@gmail.com" userId="f17c01cb5d3d20f9" providerId="LiveId" clId="{120EEB50-C1B1-4C7B-B705-09796222C479}" dt="2021-06-17T02:00:05.521" v="184" actId="2696"/>
        <pc:sldMkLst>
          <pc:docMk/>
          <pc:sldMk cId="0" sldId="264"/>
        </pc:sldMkLst>
      </pc:sldChg>
      <pc:sldChg chg="del">
        <pc:chgData name="hernan.cortes0709@gmail.com" userId="f17c01cb5d3d20f9" providerId="LiveId" clId="{120EEB50-C1B1-4C7B-B705-09796222C479}" dt="2021-06-17T02:00:10.779" v="185" actId="2696"/>
        <pc:sldMkLst>
          <pc:docMk/>
          <pc:sldMk cId="0" sldId="265"/>
        </pc:sldMkLst>
      </pc:sldChg>
      <pc:sldChg chg="del">
        <pc:chgData name="hernan.cortes0709@gmail.com" userId="f17c01cb5d3d20f9" providerId="LiveId" clId="{120EEB50-C1B1-4C7B-B705-09796222C479}" dt="2021-06-17T02:00:15.711" v="186" actId="2696"/>
        <pc:sldMkLst>
          <pc:docMk/>
          <pc:sldMk cId="0" sldId="266"/>
        </pc:sldMkLst>
      </pc:sldChg>
      <pc:sldChg chg="del">
        <pc:chgData name="hernan.cortes0709@gmail.com" userId="f17c01cb5d3d20f9" providerId="LiveId" clId="{120EEB50-C1B1-4C7B-B705-09796222C479}" dt="2021-06-17T02:00:24.841" v="188" actId="2696"/>
        <pc:sldMkLst>
          <pc:docMk/>
          <pc:sldMk cId="0" sldId="268"/>
        </pc:sldMkLst>
      </pc:sldChg>
      <pc:sldChg chg="del">
        <pc:chgData name="hernan.cortes0709@gmail.com" userId="f17c01cb5d3d20f9" providerId="LiveId" clId="{120EEB50-C1B1-4C7B-B705-09796222C479}" dt="2021-06-17T02:00:19.945" v="187" actId="2696"/>
        <pc:sldMkLst>
          <pc:docMk/>
          <pc:sldMk cId="0" sldId="270"/>
        </pc:sldMkLst>
      </pc:sldChg>
      <pc:sldChg chg="del">
        <pc:chgData name="hernan.cortes0709@gmail.com" userId="f17c01cb5d3d20f9" providerId="LiveId" clId="{120EEB50-C1B1-4C7B-B705-09796222C479}" dt="2021-06-17T02:00:37.422" v="191" actId="2696"/>
        <pc:sldMkLst>
          <pc:docMk/>
          <pc:sldMk cId="0" sldId="272"/>
        </pc:sldMkLst>
      </pc:sldChg>
      <pc:sldChg chg="del">
        <pc:chgData name="hernan.cortes0709@gmail.com" userId="f17c01cb5d3d20f9" providerId="LiveId" clId="{120EEB50-C1B1-4C7B-B705-09796222C479}" dt="2021-06-17T02:00:28.810" v="189" actId="2696"/>
        <pc:sldMkLst>
          <pc:docMk/>
          <pc:sldMk cId="0" sldId="273"/>
        </pc:sldMkLst>
      </pc:sldChg>
      <pc:sldChg chg="modSp">
        <pc:chgData name="hernan.cortes0709@gmail.com" userId="f17c01cb5d3d20f9" providerId="LiveId" clId="{120EEB50-C1B1-4C7B-B705-09796222C479}" dt="2021-06-17T01:48:03.961" v="74" actId="20577"/>
        <pc:sldMkLst>
          <pc:docMk/>
          <pc:sldMk cId="2634080277" sldId="283"/>
        </pc:sldMkLst>
        <pc:spChg chg="mod">
          <ac:chgData name="hernan.cortes0709@gmail.com" userId="f17c01cb5d3d20f9" providerId="LiveId" clId="{120EEB50-C1B1-4C7B-B705-09796222C479}" dt="2021-06-17T01:48:03.961" v="74" actId="20577"/>
          <ac:spMkLst>
            <pc:docMk/>
            <pc:sldMk cId="2634080277" sldId="283"/>
            <ac:spMk id="204" creationId="{00000000-0000-0000-0000-000000000000}"/>
          </ac:spMkLst>
        </pc:spChg>
      </pc:sldChg>
      <pc:sldChg chg="modSp">
        <pc:chgData name="hernan.cortes0709@gmail.com" userId="f17c01cb5d3d20f9" providerId="LiveId" clId="{120EEB50-C1B1-4C7B-B705-09796222C479}" dt="2021-06-17T01:47:25.451" v="66" actId="20577"/>
        <pc:sldMkLst>
          <pc:docMk/>
          <pc:sldMk cId="3214111927" sldId="284"/>
        </pc:sldMkLst>
        <pc:spChg chg="mod">
          <ac:chgData name="hernan.cortes0709@gmail.com" userId="f17c01cb5d3d20f9" providerId="LiveId" clId="{120EEB50-C1B1-4C7B-B705-09796222C479}" dt="2021-06-17T01:47:12.159" v="65" actId="20577"/>
          <ac:spMkLst>
            <pc:docMk/>
            <pc:sldMk cId="3214111927" sldId="284"/>
            <ac:spMk id="212" creationId="{00000000-0000-0000-0000-000000000000}"/>
          </ac:spMkLst>
        </pc:spChg>
        <pc:spChg chg="mod">
          <ac:chgData name="hernan.cortes0709@gmail.com" userId="f17c01cb5d3d20f9" providerId="LiveId" clId="{120EEB50-C1B1-4C7B-B705-09796222C479}" dt="2021-06-17T01:47:25.451" v="66" actId="20577"/>
          <ac:spMkLst>
            <pc:docMk/>
            <pc:sldMk cId="3214111927" sldId="284"/>
            <ac:spMk id="213" creationId="{00000000-0000-0000-0000-000000000000}"/>
          </ac:spMkLst>
        </pc:spChg>
      </pc:sldChg>
      <pc:sldChg chg="modSp">
        <pc:chgData name="hernan.cortes0709@gmail.com" userId="f17c01cb5d3d20f9" providerId="LiveId" clId="{120EEB50-C1B1-4C7B-B705-09796222C479}" dt="2021-06-17T01:50:03.254" v="119" actId="20577"/>
        <pc:sldMkLst>
          <pc:docMk/>
          <pc:sldMk cId="4272993635" sldId="285"/>
        </pc:sldMkLst>
        <pc:spChg chg="mod">
          <ac:chgData name="hernan.cortes0709@gmail.com" userId="f17c01cb5d3d20f9" providerId="LiveId" clId="{120EEB50-C1B1-4C7B-B705-09796222C479}" dt="2021-06-17T01:50:03.254" v="119" actId="20577"/>
          <ac:spMkLst>
            <pc:docMk/>
            <pc:sldMk cId="4272993635" sldId="285"/>
            <ac:spMk id="203" creationId="{00000000-0000-0000-0000-000000000000}"/>
          </ac:spMkLst>
        </pc:spChg>
        <pc:spChg chg="mod">
          <ac:chgData name="hernan.cortes0709@gmail.com" userId="f17c01cb5d3d20f9" providerId="LiveId" clId="{120EEB50-C1B1-4C7B-B705-09796222C479}" dt="2021-06-17T01:49:56.951" v="117" actId="20577"/>
          <ac:spMkLst>
            <pc:docMk/>
            <pc:sldMk cId="4272993635" sldId="285"/>
            <ac:spMk id="204" creationId="{00000000-0000-0000-0000-000000000000}"/>
          </ac:spMkLst>
        </pc:spChg>
      </pc:sldChg>
      <pc:sldChg chg="modSp">
        <pc:chgData name="hernan.cortes0709@gmail.com" userId="f17c01cb5d3d20f9" providerId="LiveId" clId="{120EEB50-C1B1-4C7B-B705-09796222C479}" dt="2021-06-17T01:54:28.916" v="160" actId="20577"/>
        <pc:sldMkLst>
          <pc:docMk/>
          <pc:sldMk cId="4258353060" sldId="287"/>
        </pc:sldMkLst>
        <pc:spChg chg="mod">
          <ac:chgData name="hernan.cortes0709@gmail.com" userId="f17c01cb5d3d20f9" providerId="LiveId" clId="{120EEB50-C1B1-4C7B-B705-09796222C479}" dt="2021-06-17T01:54:28.916" v="160" actId="20577"/>
          <ac:spMkLst>
            <pc:docMk/>
            <pc:sldMk cId="4258353060" sldId="287"/>
            <ac:spMk id="212" creationId="{00000000-0000-0000-0000-000000000000}"/>
          </ac:spMkLst>
        </pc:spChg>
      </pc:sldChg>
      <pc:sldChg chg="modSp">
        <pc:chgData name="hernan.cortes0709@gmail.com" userId="f17c01cb5d3d20f9" providerId="LiveId" clId="{120EEB50-C1B1-4C7B-B705-09796222C479}" dt="2021-06-17T01:51:01.296" v="131" actId="20577"/>
        <pc:sldMkLst>
          <pc:docMk/>
          <pc:sldMk cId="238742836" sldId="288"/>
        </pc:sldMkLst>
        <pc:spChg chg="mod">
          <ac:chgData name="hernan.cortes0709@gmail.com" userId="f17c01cb5d3d20f9" providerId="LiveId" clId="{120EEB50-C1B1-4C7B-B705-09796222C479}" dt="2021-06-17T01:51:01.296" v="131" actId="20577"/>
          <ac:spMkLst>
            <pc:docMk/>
            <pc:sldMk cId="238742836" sldId="288"/>
            <ac:spMk id="203" creationId="{00000000-0000-0000-0000-000000000000}"/>
          </ac:spMkLst>
        </pc:spChg>
        <pc:spChg chg="mod">
          <ac:chgData name="hernan.cortes0709@gmail.com" userId="f17c01cb5d3d20f9" providerId="LiveId" clId="{120EEB50-C1B1-4C7B-B705-09796222C479}" dt="2021-06-17T01:50:54.740" v="129" actId="20577"/>
          <ac:spMkLst>
            <pc:docMk/>
            <pc:sldMk cId="238742836" sldId="288"/>
            <ac:spMk id="204" creationId="{00000000-0000-0000-0000-000000000000}"/>
          </ac:spMkLst>
        </pc:spChg>
      </pc:sldChg>
      <pc:sldChg chg="del">
        <pc:chgData name="hernan.cortes0709@gmail.com" userId="f17c01cb5d3d20f9" providerId="LiveId" clId="{120EEB50-C1B1-4C7B-B705-09796222C479}" dt="2021-06-17T02:00:32.944" v="190" actId="2696"/>
        <pc:sldMkLst>
          <pc:docMk/>
          <pc:sldMk cId="2797730834" sldId="289"/>
        </pc:sldMkLst>
      </pc:sldChg>
      <pc:sldChg chg="del">
        <pc:chgData name="hernan.cortes0709@gmail.com" userId="f17c01cb5d3d20f9" providerId="LiveId" clId="{120EEB50-C1B1-4C7B-B705-09796222C479}" dt="2021-06-17T01:59:21.243" v="181" actId="2696"/>
        <pc:sldMkLst>
          <pc:docMk/>
          <pc:sldMk cId="547218973" sldId="290"/>
        </pc:sldMkLst>
      </pc:sldChg>
      <pc:sldChg chg="modSp">
        <pc:chgData name="hernan.cortes0709@gmail.com" userId="f17c01cb5d3d20f9" providerId="LiveId" clId="{120EEB50-C1B1-4C7B-B705-09796222C479}" dt="2021-06-17T01:48:24.078" v="87" actId="20577"/>
        <pc:sldMkLst>
          <pc:docMk/>
          <pc:sldMk cId="4281410188" sldId="291"/>
        </pc:sldMkLst>
        <pc:spChg chg="mod">
          <ac:chgData name="hernan.cortes0709@gmail.com" userId="f17c01cb5d3d20f9" providerId="LiveId" clId="{120EEB50-C1B1-4C7B-B705-09796222C479}" dt="2021-06-17T01:46:58.081" v="58" actId="20577"/>
          <ac:spMkLst>
            <pc:docMk/>
            <pc:sldMk cId="4281410188" sldId="291"/>
            <ac:spMk id="203" creationId="{00000000-0000-0000-0000-000000000000}"/>
          </ac:spMkLst>
        </pc:spChg>
        <pc:spChg chg="mod">
          <ac:chgData name="hernan.cortes0709@gmail.com" userId="f17c01cb5d3d20f9" providerId="LiveId" clId="{120EEB50-C1B1-4C7B-B705-09796222C479}" dt="2021-06-17T01:48:24.078" v="87" actId="20577"/>
          <ac:spMkLst>
            <pc:docMk/>
            <pc:sldMk cId="4281410188" sldId="291"/>
            <ac:spMk id="204" creationId="{00000000-0000-0000-0000-000000000000}"/>
          </ac:spMkLst>
        </pc:spChg>
      </pc:sldChg>
      <pc:sldChg chg="modSp">
        <pc:chgData name="hernan.cortes0709@gmail.com" userId="f17c01cb5d3d20f9" providerId="LiveId" clId="{120EEB50-C1B1-4C7B-B705-09796222C479}" dt="2021-06-17T01:49:23.984" v="109" actId="20577"/>
        <pc:sldMkLst>
          <pc:docMk/>
          <pc:sldMk cId="3111464010" sldId="293"/>
        </pc:sldMkLst>
        <pc:spChg chg="mod">
          <ac:chgData name="hernan.cortes0709@gmail.com" userId="f17c01cb5d3d20f9" providerId="LiveId" clId="{120EEB50-C1B1-4C7B-B705-09796222C479}" dt="2021-06-17T01:49:23.984" v="109" actId="20577"/>
          <ac:spMkLst>
            <pc:docMk/>
            <pc:sldMk cId="3111464010" sldId="293"/>
            <ac:spMk id="203" creationId="{00000000-0000-0000-0000-000000000000}"/>
          </ac:spMkLst>
        </pc:spChg>
        <pc:spChg chg="mod">
          <ac:chgData name="hernan.cortes0709@gmail.com" userId="f17c01cb5d3d20f9" providerId="LiveId" clId="{120EEB50-C1B1-4C7B-B705-09796222C479}" dt="2021-06-17T01:49:15.672" v="107" actId="20577"/>
          <ac:spMkLst>
            <pc:docMk/>
            <pc:sldMk cId="3111464010" sldId="293"/>
            <ac:spMk id="204" creationId="{00000000-0000-0000-0000-000000000000}"/>
          </ac:spMkLst>
        </pc:spChg>
      </pc:sldChg>
      <pc:sldChg chg="modSp">
        <pc:chgData name="hernan.cortes0709@gmail.com" userId="f17c01cb5d3d20f9" providerId="LiveId" clId="{120EEB50-C1B1-4C7B-B705-09796222C479}" dt="2021-06-17T01:50:42.926" v="120" actId="20577"/>
        <pc:sldMkLst>
          <pc:docMk/>
          <pc:sldMk cId="916035410" sldId="294"/>
        </pc:sldMkLst>
        <pc:spChg chg="mod">
          <ac:chgData name="hernan.cortes0709@gmail.com" userId="f17c01cb5d3d20f9" providerId="LiveId" clId="{120EEB50-C1B1-4C7B-B705-09796222C479}" dt="2021-06-17T01:50:42.926" v="120" actId="20577"/>
          <ac:spMkLst>
            <pc:docMk/>
            <pc:sldMk cId="916035410" sldId="294"/>
            <ac:spMk id="213" creationId="{00000000-0000-0000-0000-000000000000}"/>
          </ac:spMkLst>
        </pc:spChg>
      </pc:sldChg>
      <pc:sldChg chg="modSp">
        <pc:chgData name="hernan.cortes0709@gmail.com" userId="f17c01cb5d3d20f9" providerId="LiveId" clId="{120EEB50-C1B1-4C7B-B705-09796222C479}" dt="2021-06-17T01:48:17.388" v="83" actId="20577"/>
        <pc:sldMkLst>
          <pc:docMk/>
          <pc:sldMk cId="3756050109" sldId="295"/>
        </pc:sldMkLst>
        <pc:spChg chg="mod">
          <ac:chgData name="hernan.cortes0709@gmail.com" userId="f17c01cb5d3d20f9" providerId="LiveId" clId="{120EEB50-C1B1-4C7B-B705-09796222C479}" dt="2021-06-17T01:45:19.602" v="51" actId="20577"/>
          <ac:spMkLst>
            <pc:docMk/>
            <pc:sldMk cId="3756050109" sldId="295"/>
            <ac:spMk id="203" creationId="{00000000-0000-0000-0000-000000000000}"/>
          </ac:spMkLst>
        </pc:spChg>
        <pc:spChg chg="mod">
          <ac:chgData name="hernan.cortes0709@gmail.com" userId="f17c01cb5d3d20f9" providerId="LiveId" clId="{120EEB50-C1B1-4C7B-B705-09796222C479}" dt="2021-06-17T01:48:17.388" v="83" actId="20577"/>
          <ac:spMkLst>
            <pc:docMk/>
            <pc:sldMk cId="3756050109" sldId="295"/>
            <ac:spMk id="204" creationId="{00000000-0000-0000-0000-000000000000}"/>
          </ac:spMkLst>
        </pc:spChg>
      </pc:sldChg>
      <pc:sldChg chg="modSp">
        <pc:chgData name="hernan.cortes0709@gmail.com" userId="f17c01cb5d3d20f9" providerId="LiveId" clId="{120EEB50-C1B1-4C7B-B705-09796222C479}" dt="2021-06-17T01:44:58.513" v="49" actId="20577"/>
        <pc:sldMkLst>
          <pc:docMk/>
          <pc:sldMk cId="2795091183" sldId="296"/>
        </pc:sldMkLst>
        <pc:spChg chg="mod">
          <ac:chgData name="hernan.cortes0709@gmail.com" userId="f17c01cb5d3d20f9" providerId="LiveId" clId="{120EEB50-C1B1-4C7B-B705-09796222C479}" dt="2021-06-17T01:44:58.513" v="49" actId="20577"/>
          <ac:spMkLst>
            <pc:docMk/>
            <pc:sldMk cId="2795091183" sldId="296"/>
            <ac:spMk id="213" creationId="{00000000-0000-0000-0000-000000000000}"/>
          </ac:spMkLst>
        </pc:spChg>
      </pc:sldChg>
      <pc:sldChg chg="modSp">
        <pc:chgData name="hernan.cortes0709@gmail.com" userId="f17c01cb5d3d20f9" providerId="LiveId" clId="{120EEB50-C1B1-4C7B-B705-09796222C479}" dt="2021-06-17T01:48:36.261" v="102" actId="20577"/>
        <pc:sldMkLst>
          <pc:docMk/>
          <pc:sldMk cId="807037281" sldId="297"/>
        </pc:sldMkLst>
        <pc:spChg chg="mod">
          <ac:chgData name="hernan.cortes0709@gmail.com" userId="f17c01cb5d3d20f9" providerId="LiveId" clId="{120EEB50-C1B1-4C7B-B705-09796222C479}" dt="2021-06-17T01:48:36.261" v="102" actId="20577"/>
          <ac:spMkLst>
            <pc:docMk/>
            <pc:sldMk cId="807037281" sldId="297"/>
            <ac:spMk id="204" creationId="{00000000-0000-0000-0000-000000000000}"/>
          </ac:spMkLst>
        </pc:spChg>
      </pc:sldChg>
      <pc:sldChg chg="modSp">
        <pc:chgData name="hernan.cortes0709@gmail.com" userId="f17c01cb5d3d20f9" providerId="LiveId" clId="{120EEB50-C1B1-4C7B-B705-09796222C479}" dt="2021-06-17T01:54:21.939" v="159" actId="313"/>
        <pc:sldMkLst>
          <pc:docMk/>
          <pc:sldMk cId="3166672414" sldId="299"/>
        </pc:sldMkLst>
        <pc:spChg chg="mod">
          <ac:chgData name="hernan.cortes0709@gmail.com" userId="f17c01cb5d3d20f9" providerId="LiveId" clId="{120EEB50-C1B1-4C7B-B705-09796222C479}" dt="2021-06-17T01:54:21.939" v="159" actId="313"/>
          <ac:spMkLst>
            <pc:docMk/>
            <pc:sldMk cId="3166672414" sldId="299"/>
            <ac:spMk id="203" creationId="{00000000-0000-0000-0000-000000000000}"/>
          </ac:spMkLst>
        </pc:spChg>
        <pc:spChg chg="mod">
          <ac:chgData name="hernan.cortes0709@gmail.com" userId="f17c01cb5d3d20f9" providerId="LiveId" clId="{120EEB50-C1B1-4C7B-B705-09796222C479}" dt="2021-06-17T01:52:48.734" v="144" actId="20577"/>
          <ac:spMkLst>
            <pc:docMk/>
            <pc:sldMk cId="3166672414" sldId="299"/>
            <ac:spMk id="204" creationId="{00000000-0000-0000-0000-000000000000}"/>
          </ac:spMkLst>
        </pc:spChg>
      </pc:sldChg>
      <pc:sldChg chg="modSp">
        <pc:chgData name="hernan.cortes0709@gmail.com" userId="f17c01cb5d3d20f9" providerId="LiveId" clId="{120EEB50-C1B1-4C7B-B705-09796222C479}" dt="2021-06-17T01:52:38.032" v="139" actId="20577"/>
        <pc:sldMkLst>
          <pc:docMk/>
          <pc:sldMk cId="3050238335" sldId="300"/>
        </pc:sldMkLst>
        <pc:spChg chg="mod">
          <ac:chgData name="hernan.cortes0709@gmail.com" userId="f17c01cb5d3d20f9" providerId="LiveId" clId="{120EEB50-C1B1-4C7B-B705-09796222C479}" dt="2021-06-17T01:51:43.148" v="134" actId="20577"/>
          <ac:spMkLst>
            <pc:docMk/>
            <pc:sldMk cId="3050238335" sldId="300"/>
            <ac:spMk id="212" creationId="{00000000-0000-0000-0000-000000000000}"/>
          </ac:spMkLst>
        </pc:spChg>
        <pc:spChg chg="mod">
          <ac:chgData name="hernan.cortes0709@gmail.com" userId="f17c01cb5d3d20f9" providerId="LiveId" clId="{120EEB50-C1B1-4C7B-B705-09796222C479}" dt="2021-06-17T01:52:38.032" v="139" actId="20577"/>
          <ac:spMkLst>
            <pc:docMk/>
            <pc:sldMk cId="3050238335" sldId="300"/>
            <ac:spMk id="213" creationId="{00000000-0000-0000-0000-000000000000}"/>
          </ac:spMkLst>
        </pc:spChg>
      </pc:sldChg>
      <pc:sldChg chg="modSp">
        <pc:chgData name="hernan.cortes0709@gmail.com" userId="f17c01cb5d3d20f9" providerId="LiveId" clId="{120EEB50-C1B1-4C7B-B705-09796222C479}" dt="2021-06-17T01:56:44.768" v="173" actId="20577"/>
        <pc:sldMkLst>
          <pc:docMk/>
          <pc:sldMk cId="3151446493" sldId="301"/>
        </pc:sldMkLst>
        <pc:spChg chg="mod">
          <ac:chgData name="hernan.cortes0709@gmail.com" userId="f17c01cb5d3d20f9" providerId="LiveId" clId="{120EEB50-C1B1-4C7B-B705-09796222C479}" dt="2021-06-17T01:56:44.768" v="173" actId="20577"/>
          <ac:spMkLst>
            <pc:docMk/>
            <pc:sldMk cId="3151446493" sldId="301"/>
            <ac:spMk id="203" creationId="{00000000-0000-0000-0000-000000000000}"/>
          </ac:spMkLst>
        </pc:spChg>
        <pc:spChg chg="mod">
          <ac:chgData name="hernan.cortes0709@gmail.com" userId="f17c01cb5d3d20f9" providerId="LiveId" clId="{120EEB50-C1B1-4C7B-B705-09796222C479}" dt="2021-06-17T01:56:39.077" v="171" actId="20577"/>
          <ac:spMkLst>
            <pc:docMk/>
            <pc:sldMk cId="3151446493" sldId="301"/>
            <ac:spMk id="204" creationId="{00000000-0000-0000-0000-000000000000}"/>
          </ac:spMkLst>
        </pc:spChg>
      </pc:sldChg>
      <pc:sldChg chg="modSp">
        <pc:chgData name="hernan.cortes0709@gmail.com" userId="f17c01cb5d3d20f9" providerId="LiveId" clId="{120EEB50-C1B1-4C7B-B705-09796222C479}" dt="2021-06-17T01:57:13.939" v="174" actId="20577"/>
        <pc:sldMkLst>
          <pc:docMk/>
          <pc:sldMk cId="1039753536" sldId="302"/>
        </pc:sldMkLst>
        <pc:spChg chg="mod">
          <ac:chgData name="hernan.cortes0709@gmail.com" userId="f17c01cb5d3d20f9" providerId="LiveId" clId="{120EEB50-C1B1-4C7B-B705-09796222C479}" dt="2021-06-17T01:57:13.939" v="174" actId="20577"/>
          <ac:spMkLst>
            <pc:docMk/>
            <pc:sldMk cId="1039753536" sldId="302"/>
            <ac:spMk id="213" creationId="{00000000-0000-0000-0000-000000000000}"/>
          </ac:spMkLst>
        </pc:spChg>
      </pc:sldChg>
      <pc:sldMasterChg chg="delSldLayout">
        <pc:chgData name="hernan.cortes0709@gmail.com" userId="f17c01cb5d3d20f9" providerId="LiveId" clId="{120EEB50-C1B1-4C7B-B705-09796222C479}" dt="2021-06-17T02:00:37.422" v="191" actId="2696"/>
        <pc:sldMasterMkLst>
          <pc:docMk/>
          <pc:sldMasterMk cId="0" sldId="2147483675"/>
        </pc:sldMasterMkLst>
        <pc:sldLayoutChg chg="del">
          <pc:chgData name="hernan.cortes0709@gmail.com" userId="f17c01cb5d3d20f9" providerId="LiveId" clId="{120EEB50-C1B1-4C7B-B705-09796222C479}" dt="2021-06-17T02:00:19.945" v="187" actId="2696"/>
          <pc:sldLayoutMkLst>
            <pc:docMk/>
            <pc:sldMasterMk cId="0" sldId="2147483675"/>
            <pc:sldLayoutMk cId="0" sldId="2147483652"/>
          </pc:sldLayoutMkLst>
        </pc:sldLayoutChg>
        <pc:sldLayoutChg chg="del">
          <pc:chgData name="hernan.cortes0709@gmail.com" userId="f17c01cb5d3d20f9" providerId="LiveId" clId="{120EEB50-C1B1-4C7B-B705-09796222C479}" dt="2021-06-17T01:59:54.459" v="182" actId="2696"/>
          <pc:sldLayoutMkLst>
            <pc:docMk/>
            <pc:sldMasterMk cId="0" sldId="2147483675"/>
            <pc:sldLayoutMk cId="0" sldId="2147483653"/>
          </pc:sldLayoutMkLst>
        </pc:sldLayoutChg>
        <pc:sldLayoutChg chg="del">
          <pc:chgData name="hernan.cortes0709@gmail.com" userId="f17c01cb5d3d20f9" providerId="LiveId" clId="{120EEB50-C1B1-4C7B-B705-09796222C479}" dt="2021-06-17T02:00:24.841" v="188" actId="2696"/>
          <pc:sldLayoutMkLst>
            <pc:docMk/>
            <pc:sldMasterMk cId="0" sldId="2147483675"/>
            <pc:sldLayoutMk cId="0" sldId="2147483655"/>
          </pc:sldLayoutMkLst>
        </pc:sldLayoutChg>
        <pc:sldLayoutChg chg="del">
          <pc:chgData name="hernan.cortes0709@gmail.com" userId="f17c01cb5d3d20f9" providerId="LiveId" clId="{120EEB50-C1B1-4C7B-B705-09796222C479}" dt="2021-06-17T01:59:59.449" v="183" actId="2696"/>
          <pc:sldLayoutMkLst>
            <pc:docMk/>
            <pc:sldMasterMk cId="0" sldId="2147483675"/>
            <pc:sldLayoutMk cId="0" sldId="2147483662"/>
          </pc:sldLayoutMkLst>
        </pc:sldLayoutChg>
        <pc:sldLayoutChg chg="del">
          <pc:chgData name="hernan.cortes0709@gmail.com" userId="f17c01cb5d3d20f9" providerId="LiveId" clId="{120EEB50-C1B1-4C7B-B705-09796222C479}" dt="2021-06-17T02:00:05.521" v="184" actId="2696"/>
          <pc:sldLayoutMkLst>
            <pc:docMk/>
            <pc:sldMasterMk cId="0" sldId="2147483675"/>
            <pc:sldLayoutMk cId="0" sldId="2147483663"/>
          </pc:sldLayoutMkLst>
        </pc:sldLayoutChg>
        <pc:sldLayoutChg chg="del">
          <pc:chgData name="hernan.cortes0709@gmail.com" userId="f17c01cb5d3d20f9" providerId="LiveId" clId="{120EEB50-C1B1-4C7B-B705-09796222C479}" dt="2021-06-17T02:00:10.779" v="185" actId="2696"/>
          <pc:sldLayoutMkLst>
            <pc:docMk/>
            <pc:sldMasterMk cId="0" sldId="2147483675"/>
            <pc:sldLayoutMk cId="0" sldId="2147483664"/>
          </pc:sldLayoutMkLst>
        </pc:sldLayoutChg>
        <pc:sldLayoutChg chg="del">
          <pc:chgData name="hernan.cortes0709@gmail.com" userId="f17c01cb5d3d20f9" providerId="LiveId" clId="{120EEB50-C1B1-4C7B-B705-09796222C479}" dt="2021-06-17T02:00:15.711" v="186" actId="2696"/>
          <pc:sldLayoutMkLst>
            <pc:docMk/>
            <pc:sldMasterMk cId="0" sldId="2147483675"/>
            <pc:sldLayoutMk cId="0" sldId="2147483665"/>
          </pc:sldLayoutMkLst>
        </pc:sldLayoutChg>
        <pc:sldLayoutChg chg="del">
          <pc:chgData name="hernan.cortes0709@gmail.com" userId="f17c01cb5d3d20f9" providerId="LiveId" clId="{120EEB50-C1B1-4C7B-B705-09796222C479}" dt="2021-06-17T02:00:37.422" v="191" actId="2696"/>
          <pc:sldLayoutMkLst>
            <pc:docMk/>
            <pc:sldMasterMk cId="0" sldId="2147483675"/>
            <pc:sldLayoutMk cId="0" sldId="2147483667"/>
          </pc:sldLayoutMkLst>
        </pc:sldLayoutChg>
        <pc:sldLayoutChg chg="del">
          <pc:chgData name="hernan.cortes0709@gmail.com" userId="f17c01cb5d3d20f9" providerId="LiveId" clId="{120EEB50-C1B1-4C7B-B705-09796222C479}" dt="2021-06-17T02:00:32.944" v="190" actId="2696"/>
          <pc:sldLayoutMkLst>
            <pc:docMk/>
            <pc:sldMasterMk cId="0" sldId="2147483675"/>
            <pc:sldLayoutMk cId="0" sldId="214748366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71595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760e221998_0_24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760e221998_0_24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861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about:blank" TargetMode="Externa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3"/>
          <p:cNvSpPr/>
          <p:nvPr/>
        </p:nvSpPr>
        <p:spPr>
          <a:xfrm>
            <a:off x="1613000" y="0"/>
            <a:ext cx="5810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3032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2808750" y="1165625"/>
            <a:ext cx="3526500" cy="10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694450" y="3171625"/>
            <a:ext cx="37551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5241175" y="655611"/>
            <a:ext cx="28110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5241175" y="2539375"/>
            <a:ext cx="3226200" cy="19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AND_BODY_1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5673000" y="4015536"/>
            <a:ext cx="28110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2134350" y="1470225"/>
            <a:ext cx="4887900" cy="19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1pPr>
            <a:lvl2pPr marL="914400" lvl="1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2pPr>
            <a:lvl3pPr marL="1371600" lvl="2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3pPr>
            <a:lvl4pPr marL="1828800" lvl="3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4pPr>
            <a:lvl5pPr marL="2286000" lvl="4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5pPr>
            <a:lvl6pPr marL="2743200" lvl="5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6pPr>
            <a:lvl7pPr marL="3200400" lvl="6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7pPr>
            <a:lvl8pPr marL="3657600" lvl="7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8pPr>
            <a:lvl9pPr marL="4114800" lvl="8" indent="-381000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SECTION_HEADER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6"/>
          <p:cNvSpPr/>
          <p:nvPr/>
        </p:nvSpPr>
        <p:spPr>
          <a:xfrm>
            <a:off x="2075550" y="0"/>
            <a:ext cx="4992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2547300" y="903600"/>
            <a:ext cx="4049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1"/>
          </p:nvPr>
        </p:nvSpPr>
        <p:spPr>
          <a:xfrm>
            <a:off x="2694450" y="1745400"/>
            <a:ext cx="37551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26"/>
          <p:cNvSpPr txBox="1"/>
          <p:nvPr/>
        </p:nvSpPr>
        <p:spPr>
          <a:xfrm>
            <a:off x="2967600" y="3591400"/>
            <a:ext cx="32088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lang="en" sz="1100">
                <a:solidFill>
                  <a:schemeClr val="lt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/>
              </a:rPr>
              <a:t>Slidesgo</a:t>
            </a:r>
            <a:r>
              <a:rPr lang="en" sz="11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lang="en" sz="1100">
                <a:solidFill>
                  <a:schemeClr val="lt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/>
              </a:rPr>
              <a:t>Flaticon</a:t>
            </a:r>
            <a:r>
              <a:rPr lang="en" sz="11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, and infographics &amp; images by </a:t>
            </a:r>
            <a:r>
              <a:rPr lang="en" sz="1100">
                <a:solidFill>
                  <a:schemeClr val="lt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/>
              </a:rPr>
              <a:t>Freepik</a:t>
            </a:r>
            <a:r>
              <a:rPr lang="en" sz="11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11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1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taatliches"/>
              <a:buNone/>
              <a:defRPr sz="2800" b="1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taatliches"/>
              <a:buNone/>
              <a:defRPr sz="2800" b="1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taatliches"/>
              <a:buNone/>
              <a:defRPr sz="2800" b="1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taatliches"/>
              <a:buNone/>
              <a:defRPr sz="2800" b="1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taatliches"/>
              <a:buNone/>
              <a:defRPr sz="2800" b="1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taatliches"/>
              <a:buNone/>
              <a:defRPr sz="2800" b="1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taatliches"/>
              <a:buNone/>
              <a:defRPr sz="2800" b="1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taatliches"/>
              <a:buNone/>
              <a:defRPr sz="2800" b="1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taatliches"/>
              <a:buNone/>
              <a:defRPr sz="2800" b="1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"/>
              <a:buChar char="●"/>
              <a:defRPr sz="18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7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2C1EE5-FE3F-4D72-B19B-52B6B5A08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DELITOS POR HECHOS DE CORRUPCIÓN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42EFD63D-35D1-4063-B8FC-E134412B50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CAPÍTULO ESPECIAL</a:t>
            </a:r>
          </a:p>
        </p:txBody>
      </p:sp>
    </p:spTree>
    <p:extLst>
      <p:ext uri="{BB962C8B-B14F-4D97-AF65-F5344CB8AC3E}">
        <p14:creationId xmlns:p14="http://schemas.microsoft.com/office/powerpoint/2010/main" val="2291009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40F8C7-7D06-4850-9F8B-F0BA26E88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EJERCICIO ABUSIVO DE FUNCIONES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7DD9F03-DE7D-40C9-B31A-D6D4B336C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5975" y="2686130"/>
            <a:ext cx="3226200" cy="1942200"/>
          </a:xfrm>
        </p:spPr>
        <p:txBody>
          <a:bodyPr/>
          <a:lstStyle/>
          <a:p>
            <a:r>
              <a:rPr lang="es-MX" dirty="0"/>
              <a:t>ART. 19 CONSTITUCIONAL</a:t>
            </a:r>
          </a:p>
          <a:p>
            <a:r>
              <a:rPr lang="es-MX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El juez ordenará la prisión preventiva oficiosamente en los delitos de:</a:t>
            </a:r>
          </a:p>
          <a:p>
            <a:r>
              <a:rPr lang="es-MX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 Corrupción tratándose de los delitos de enriquecimiento ilícito y ejercicio abusivo de funciones,</a:t>
            </a:r>
            <a:endParaRPr lang="es-MX" dirty="0"/>
          </a:p>
        </p:txBody>
      </p:sp>
      <p:pic>
        <p:nvPicPr>
          <p:cNvPr id="2050" name="Picture 2" descr="Ver las imágenes de origen">
            <a:extLst>
              <a:ext uri="{FF2B5EF4-FFF2-40B4-BE49-F238E27FC236}">
                <a16:creationId xmlns:a16="http://schemas.microsoft.com/office/drawing/2014/main" xmlns="" id="{7E507C7D-8B7B-484D-82B5-6636538C6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1"/>
          <a:stretch/>
        </p:blipFill>
        <p:spPr bwMode="auto">
          <a:xfrm>
            <a:off x="-1" y="555237"/>
            <a:ext cx="4901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2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AE3138F-2C79-4F8A-AE5C-C787B1465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3284" y="1077580"/>
            <a:ext cx="6083962" cy="1942200"/>
          </a:xfrm>
        </p:spPr>
        <p:txBody>
          <a:bodyPr/>
          <a:lstStyle/>
          <a:p>
            <a:pPr algn="l"/>
            <a:r>
              <a:rPr lang="es-MX" sz="1400" b="0" i="0" dirty="0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De acuerdo con el Código Penal Federal son:</a:t>
            </a:r>
          </a:p>
          <a:p>
            <a:pPr algn="l"/>
            <a:endParaRPr lang="es-MX" sz="1400" b="0" i="0" dirty="0">
              <a:solidFill>
                <a:schemeClr val="bg1">
                  <a:lumMod val="85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Ejercicio ilícito de servicio público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Abuso de autoridad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Coalición de servidores públicos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Uso ilícito de atribuciones y facultades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Pago y recibo indebido de remuneraciones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Concusión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Intimidación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Ejercicio Abusivo de funciones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Tráfico de Influencia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Cohecho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Peculado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Enriquecimiento Ilícito</a:t>
            </a:r>
          </a:p>
          <a:p>
            <a:r>
              <a:rPr lang="es-MX" sz="1400" b="0" i="0" dirty="0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/>
            </a:r>
            <a:br>
              <a:rPr lang="es-MX" sz="1400" b="0" i="0" dirty="0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</a:br>
            <a:endParaRPr lang="es-MX" sz="1400" b="0" i="0" dirty="0">
              <a:solidFill>
                <a:schemeClr val="bg1">
                  <a:lumMod val="85000"/>
                </a:schemeClr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6E7AB9A1-F304-45C2-863F-E79ABEC54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DELITOS POR HECHOS DE CORRUPCIÓN</a:t>
            </a:r>
          </a:p>
        </p:txBody>
      </p:sp>
      <p:pic>
        <p:nvPicPr>
          <p:cNvPr id="3074" name="Picture 2" descr="Ver las imágenes de origen">
            <a:extLst>
              <a:ext uri="{FF2B5EF4-FFF2-40B4-BE49-F238E27FC236}">
                <a16:creationId xmlns:a16="http://schemas.microsoft.com/office/drawing/2014/main" xmlns="" id="{BB5CC218-4E3C-4E21-8542-8FCA03A7E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411" y="1253518"/>
            <a:ext cx="4281589" cy="263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47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er las imágenes de origen">
            <a:extLst>
              <a:ext uri="{FF2B5EF4-FFF2-40B4-BE49-F238E27FC236}">
                <a16:creationId xmlns:a16="http://schemas.microsoft.com/office/drawing/2014/main" xmlns="" id="{FBE7EA97-07A2-4B7E-B272-92D52209D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89" y="394164"/>
            <a:ext cx="8523111" cy="444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6DF6A06-82E3-43C9-86D2-6797886FE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ART. 220 CPF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6FF5254-CD7A-4B7C-A3F7-46B14237B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783" y="629550"/>
            <a:ext cx="6333628" cy="1942200"/>
          </a:xfrm>
        </p:spPr>
        <p:txBody>
          <a:bodyPr/>
          <a:lstStyle/>
          <a:p>
            <a:pPr algn="just"/>
            <a:r>
              <a:rPr lang="es-MX" sz="1400" dirty="0"/>
              <a:t>I. El servidor público que en el desempeño de su empleo, cargo o comisión, indebidamente otorgue por sí o por interpósita persona, contratos, concesiones, permisos, licencias, autorizaciones, franquicias, exenciones, efectúe compras o ventas o realice cualquier acto jurídico que produzca beneficios económicos al propio servidor público, a su cónyuge, descendientes o ascendientes, parientes por consanguinidad o afinidad hasta el cuarto grado, a cualquier tercero con el que tenga vínculos afectivos, económicos o de dependencia administrativa directa, socios o sociedades de las que el servidor público o las personas antes referidas formen parte; y </a:t>
            </a:r>
          </a:p>
          <a:p>
            <a:pPr algn="just"/>
            <a:r>
              <a:rPr lang="es-MX" sz="1400" dirty="0"/>
              <a:t>II. El servidor público que valiéndose de la información que posea por razón de su empleo, cargo o comisión, sea o no materia de sus funciones, y que no sea del conocimiento público, haga por sí, o por interpósita persona, inversiones, enajenaciones o adquisiciones, o cualquier otro acto que le produzca algún beneficio económico indebido al servidor público o a alguna de las personas mencionadas en la primera fracción</a:t>
            </a:r>
          </a:p>
        </p:txBody>
      </p:sp>
    </p:spTree>
    <p:extLst>
      <p:ext uri="{BB962C8B-B14F-4D97-AF65-F5344CB8AC3E}">
        <p14:creationId xmlns:p14="http://schemas.microsoft.com/office/powerpoint/2010/main" val="4054209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F513D8-DDCA-49F4-B144-4A28CEE70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264" y="1073300"/>
            <a:ext cx="2811000" cy="733800"/>
          </a:xfrm>
        </p:spPr>
        <p:txBody>
          <a:bodyPr/>
          <a:lstStyle/>
          <a:p>
            <a:r>
              <a:rPr lang="es-MX" dirty="0"/>
              <a:t>No hay prescripción en delitos por actos de corrupción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4B697EE-7E80-49AC-9D9B-6CEAF9696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0" y="836000"/>
            <a:ext cx="3226200" cy="1942200"/>
          </a:xfrm>
        </p:spPr>
        <p:txBody>
          <a:bodyPr/>
          <a:lstStyle/>
          <a:p>
            <a:r>
              <a:rPr lang="es-MX" dirty="0"/>
              <a:t>El Congreso local en la CDMX aprobó que en los delitos por actos de corrupción en la CDMX no aplique la prescripción</a:t>
            </a:r>
          </a:p>
        </p:txBody>
      </p:sp>
      <p:pic>
        <p:nvPicPr>
          <p:cNvPr id="1026" name="Picture 2" descr="Congreso-CDMX-Morena-bonos-recursos">
            <a:extLst>
              <a:ext uri="{FF2B5EF4-FFF2-40B4-BE49-F238E27FC236}">
                <a16:creationId xmlns:a16="http://schemas.microsoft.com/office/drawing/2014/main" xmlns="" id="{71C4AD2A-03A1-4760-9667-A56C6FC5F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833" y="2571750"/>
            <a:ext cx="3964009" cy="204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702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3"/>
          <p:cNvSpPr txBox="1">
            <a:spLocks noGrp="1"/>
          </p:cNvSpPr>
          <p:nvPr>
            <p:ph type="title"/>
          </p:nvPr>
        </p:nvSpPr>
        <p:spPr>
          <a:xfrm>
            <a:off x="2547300" y="903600"/>
            <a:ext cx="4049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GRACIAS</a:t>
            </a:r>
            <a:endParaRPr dirty="0"/>
          </a:p>
        </p:txBody>
      </p:sp>
      <p:sp>
        <p:nvSpPr>
          <p:cNvPr id="614" name="Google Shape;614;p53"/>
          <p:cNvSpPr txBox="1">
            <a:spLocks noGrp="1"/>
          </p:cNvSpPr>
          <p:nvPr>
            <p:ph type="subTitle" idx="1"/>
          </p:nvPr>
        </p:nvSpPr>
        <p:spPr>
          <a:xfrm>
            <a:off x="2694450" y="1745400"/>
            <a:ext cx="37551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¿Alguna pregunta</a:t>
            </a:r>
            <a:r>
              <a:rPr lang="en" dirty="0"/>
              <a:t>?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J</a:t>
            </a:r>
            <a:r>
              <a:rPr lang="en" dirty="0"/>
              <a:t>orge.martinez@</a:t>
            </a:r>
            <a:r>
              <a:rPr lang="es-MX" dirty="0" err="1"/>
              <a:t>mo</a:t>
            </a:r>
            <a:r>
              <a:rPr lang="es-MX" dirty="0"/>
              <a:t>-c</a:t>
            </a:r>
            <a:r>
              <a:rPr lang="en" dirty="0"/>
              <a:t>.</a:t>
            </a:r>
            <a:r>
              <a:rPr lang="es-MX" dirty="0" err="1"/>
              <a:t>mx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www.mo-c.</a:t>
            </a:r>
            <a:r>
              <a:rPr lang="es-MX" dirty="0" err="1"/>
              <a:t>mx</a:t>
            </a:r>
            <a:endParaRPr dirty="0"/>
          </a:p>
        </p:txBody>
      </p:sp>
      <p:sp>
        <p:nvSpPr>
          <p:cNvPr id="615" name="Google Shape;615;p53"/>
          <p:cNvSpPr/>
          <p:nvPr/>
        </p:nvSpPr>
        <p:spPr>
          <a:xfrm>
            <a:off x="3949691" y="3043011"/>
            <a:ext cx="345674" cy="346056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3238"/>
              </a:solidFill>
            </a:endParaRPr>
          </a:p>
        </p:txBody>
      </p:sp>
      <p:grpSp>
        <p:nvGrpSpPr>
          <p:cNvPr id="616" name="Google Shape;616;p53"/>
          <p:cNvGrpSpPr/>
          <p:nvPr/>
        </p:nvGrpSpPr>
        <p:grpSpPr>
          <a:xfrm>
            <a:off x="4399163" y="3043011"/>
            <a:ext cx="346056" cy="345674"/>
            <a:chOff x="3303268" y="3817349"/>
            <a:chExt cx="346056" cy="345674"/>
          </a:xfrm>
        </p:grpSpPr>
        <p:sp>
          <p:nvSpPr>
            <p:cNvPr id="617" name="Google Shape;617;p53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3238"/>
                </a:solidFill>
              </a:endParaRPr>
            </a:p>
          </p:txBody>
        </p:sp>
        <p:sp>
          <p:nvSpPr>
            <p:cNvPr id="618" name="Google Shape;618;p53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3238"/>
                </a:solidFill>
              </a:endParaRPr>
            </a:p>
          </p:txBody>
        </p:sp>
        <p:sp>
          <p:nvSpPr>
            <p:cNvPr id="619" name="Google Shape;619;p53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3238"/>
                </a:solidFill>
              </a:endParaRPr>
            </a:p>
          </p:txBody>
        </p:sp>
        <p:sp>
          <p:nvSpPr>
            <p:cNvPr id="620" name="Google Shape;620;p53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3238"/>
                </a:solidFill>
              </a:endParaRPr>
            </a:p>
          </p:txBody>
        </p:sp>
      </p:grpSp>
      <p:grpSp>
        <p:nvGrpSpPr>
          <p:cNvPr id="621" name="Google Shape;621;p53"/>
          <p:cNvGrpSpPr/>
          <p:nvPr/>
        </p:nvGrpSpPr>
        <p:grpSpPr>
          <a:xfrm>
            <a:off x="4848252" y="3043011"/>
            <a:ext cx="346056" cy="345674"/>
            <a:chOff x="3752358" y="3817349"/>
            <a:chExt cx="346056" cy="345674"/>
          </a:xfrm>
        </p:grpSpPr>
        <p:sp>
          <p:nvSpPr>
            <p:cNvPr id="622" name="Google Shape;622;p53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3238"/>
                </a:solidFill>
              </a:endParaRPr>
            </a:p>
          </p:txBody>
        </p:sp>
        <p:sp>
          <p:nvSpPr>
            <p:cNvPr id="623" name="Google Shape;623;p53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3238"/>
                </a:solidFill>
              </a:endParaRPr>
            </a:p>
          </p:txBody>
        </p:sp>
        <p:sp>
          <p:nvSpPr>
            <p:cNvPr id="624" name="Google Shape;624;p53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3238"/>
                </a:solidFill>
              </a:endParaRPr>
            </a:p>
          </p:txBody>
        </p:sp>
        <p:sp>
          <p:nvSpPr>
            <p:cNvPr id="625" name="Google Shape;625;p53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3238"/>
                </a:solidFill>
              </a:endParaRPr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7128C15-E0AE-40AE-8344-AAEBF7D9FA4A}"/>
              </a:ext>
            </a:extLst>
          </p:cNvPr>
          <p:cNvSpPr/>
          <p:nvPr/>
        </p:nvSpPr>
        <p:spPr>
          <a:xfrm>
            <a:off x="2981325" y="3565525"/>
            <a:ext cx="3336925" cy="936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876DC9FE-32D9-4658-9413-325DBBB5C86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4172390" y="3721947"/>
            <a:ext cx="798105" cy="5548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dibujo, firmar&#10;&#10;Descripción generada automáticamente">
            <a:hlinkClick r:id="rId4" action="ppaction://hlinksldjump"/>
            <a:extLst>
              <a:ext uri="{FF2B5EF4-FFF2-40B4-BE49-F238E27FC236}">
                <a16:creationId xmlns:a16="http://schemas.microsoft.com/office/drawing/2014/main" xmlns="" id="{81DD10FA-A367-4782-AABE-33FF05CC5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5455" y="4416424"/>
            <a:ext cx="405281" cy="405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" grpId="0"/>
      <p:bldP spid="614" grpId="0" build="p"/>
      <p:bldP spid="615" grpId="0" animBg="1"/>
    </p:bldLst>
  </p:timing>
</p:sld>
</file>

<file path=ppt/theme/theme1.xml><?xml version="1.0" encoding="utf-8"?>
<a:theme xmlns:a="http://schemas.openxmlformats.org/drawingml/2006/main" name="Law Lesson by Slidesgo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434343"/>
      </a:accent1>
      <a:accent2>
        <a:srgbClr val="EEEEEE"/>
      </a:accent2>
      <a:accent3>
        <a:srgbClr val="999999"/>
      </a:accent3>
      <a:accent4>
        <a:srgbClr val="B7B7B7"/>
      </a:accent4>
      <a:accent5>
        <a:srgbClr val="CCCCCC"/>
      </a:accent5>
      <a:accent6>
        <a:srgbClr val="EFEFE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314</Words>
  <Application>Microsoft Office PowerPoint</Application>
  <PresentationFormat>Presentación en pantalla (16:9)</PresentationFormat>
  <Paragraphs>32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Staatliches</vt:lpstr>
      <vt:lpstr>Raleway</vt:lpstr>
      <vt:lpstr>Open Sans</vt:lpstr>
      <vt:lpstr>Arial</vt:lpstr>
      <vt:lpstr>Law Lesson by Slidesgo</vt:lpstr>
      <vt:lpstr>DELITOS POR HECHOS DE CORRUPCIÓN</vt:lpstr>
      <vt:lpstr>EJERCICIO ABUSIVO DE FUNCIONES</vt:lpstr>
      <vt:lpstr>DELITOS POR HECHOS DE CORRUPCIÓN</vt:lpstr>
      <vt:lpstr>ART. 220 CPF</vt:lpstr>
      <vt:lpstr>No hay prescripción en delitos por actos de corrupción</vt:lpstr>
      <vt:lpstr>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Integridad Pública</dc:title>
  <dc:creator>Poncho</dc:creator>
  <cp:lastModifiedBy>WKAGUILA</cp:lastModifiedBy>
  <cp:revision>54</cp:revision>
  <dcterms:modified xsi:type="dcterms:W3CDTF">2021-06-17T16:06:22Z</dcterms:modified>
</cp:coreProperties>
</file>